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705" r:id="rId3"/>
    <p:sldMasterId id="2147483740" r:id="rId4"/>
    <p:sldMasterId id="2147483772" r:id="rId5"/>
    <p:sldMasterId id="2147483807" r:id="rId6"/>
    <p:sldMasterId id="2147483863" r:id="rId7"/>
  </p:sldMasterIdLst>
  <p:notesMasterIdLst>
    <p:notesMasterId r:id="rId32"/>
  </p:notesMasterIdLst>
  <p:sldIdLst>
    <p:sldId id="2147307940" r:id="rId8"/>
    <p:sldId id="2147483642" r:id="rId9"/>
    <p:sldId id="266" r:id="rId10"/>
    <p:sldId id="280" r:id="rId11"/>
    <p:sldId id="285" r:id="rId12"/>
    <p:sldId id="295" r:id="rId13"/>
    <p:sldId id="299" r:id="rId14"/>
    <p:sldId id="270" r:id="rId15"/>
    <p:sldId id="293" r:id="rId16"/>
    <p:sldId id="288" r:id="rId17"/>
    <p:sldId id="274" r:id="rId18"/>
    <p:sldId id="276" r:id="rId19"/>
    <p:sldId id="287" r:id="rId20"/>
    <p:sldId id="272" r:id="rId21"/>
    <p:sldId id="291" r:id="rId22"/>
    <p:sldId id="294" r:id="rId23"/>
    <p:sldId id="302" r:id="rId24"/>
    <p:sldId id="281" r:id="rId25"/>
    <p:sldId id="279" r:id="rId26"/>
    <p:sldId id="262" r:id="rId27"/>
    <p:sldId id="283" r:id="rId28"/>
    <p:sldId id="260" r:id="rId29"/>
    <p:sldId id="2147483643" r:id="rId30"/>
    <p:sldId id="26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074EA0-A435-C349-AA56-E56A77A5DA9C}">
          <p14:sldIdLst>
            <p14:sldId id="2147307940"/>
            <p14:sldId id="2147483642"/>
            <p14:sldId id="266"/>
            <p14:sldId id="280"/>
            <p14:sldId id="285"/>
            <p14:sldId id="295"/>
            <p14:sldId id="299"/>
            <p14:sldId id="270"/>
            <p14:sldId id="293"/>
            <p14:sldId id="288"/>
            <p14:sldId id="274"/>
            <p14:sldId id="276"/>
            <p14:sldId id="287"/>
            <p14:sldId id="272"/>
            <p14:sldId id="291"/>
            <p14:sldId id="294"/>
          </p14:sldIdLst>
        </p14:section>
        <p14:section name="Deeper Dive" id="{DCE55BE4-D52D-2244-92F5-F0772CF129B8}">
          <p14:sldIdLst>
            <p14:sldId id="302"/>
            <p14:sldId id="281"/>
            <p14:sldId id="279"/>
            <p14:sldId id="262"/>
            <p14:sldId id="283"/>
            <p14:sldId id="260"/>
            <p14:sldId id="2147483643"/>
            <p14:sldId id="26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iswold, Haidee" initials="GH" lastIdx="3" clrIdx="0">
    <p:extLst>
      <p:ext uri="{19B8F6BF-5375-455C-9EA6-DF929625EA0E}">
        <p15:presenceInfo xmlns:p15="http://schemas.microsoft.com/office/powerpoint/2012/main" userId="S-1-5-21-1407069837-2091007605-538272213-232605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34FA"/>
    <a:srgbClr val="6407B2"/>
    <a:srgbClr val="161E2D"/>
    <a:srgbClr val="9929AB"/>
    <a:srgbClr val="FF7951"/>
    <a:srgbClr val="FA4DC8"/>
    <a:srgbClr val="F741D9"/>
    <a:srgbClr val="FE5A85"/>
    <a:srgbClr val="FE5A90"/>
    <a:srgbClr val="FE59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665" autoAdjust="0"/>
    <p:restoredTop sz="57658" autoAdjust="0"/>
  </p:normalViewPr>
  <p:slideViewPr>
    <p:cSldViewPr snapToGrid="0">
      <p:cViewPr varScale="1">
        <p:scale>
          <a:sx n="97" d="100"/>
          <a:sy n="97" d="100"/>
        </p:scale>
        <p:origin x="232"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1CCA0-6D43-4C8E-A39A-0F5D310BF517}" type="datetimeFigureOut">
              <a:rPr lang="en-US" smtClean="0"/>
              <a:t>5/16/25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7D29A-3355-448E-B84B-39C051A3990D}" type="slidenum">
              <a:rPr lang="en-US" smtClean="0"/>
              <a:t>‹#›</a:t>
            </a:fld>
            <a:endParaRPr lang="en-US"/>
          </a:p>
        </p:txBody>
      </p:sp>
    </p:spTree>
    <p:extLst>
      <p:ext uri="{BB962C8B-B14F-4D97-AF65-F5344CB8AC3E}">
        <p14:creationId xmlns:p14="http://schemas.microsoft.com/office/powerpoint/2010/main" val="1938206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strands-agents/sample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github.com/strands-agents/tools" TargetMode="External"/><Relationship Id="rId5" Type="http://schemas.openxmlformats.org/officeDocument/2006/relationships/hyperlink" Target="https://github.com/strands-agents/docs" TargetMode="External"/><Relationship Id="rId4" Type="http://schemas.openxmlformats.org/officeDocument/2006/relationships/hyperlink" Target="https://github.com/strands-agents/sdk-pyth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blogs/aws/amazon-q-developer-elevates-the-ide-experience-with-new-agentic-coding-experienc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bout.gitlab.com/press/releases/2025-04-17-gitlab-announces-general-availability-of-gitlab-duo-with-amazon-q/" TargetMode="External"/><Relationship Id="rId5" Type="http://schemas.openxmlformats.org/officeDocument/2006/relationships/hyperlink" Target="https://docs.aws.amazon.com/amazonq/latest/qdeveloper-ug/chat-actions.html" TargetMode="External"/><Relationship Id="rId4" Type="http://schemas.openxmlformats.org/officeDocument/2006/relationships/hyperlink" Target="https://aws.amazon.com/blogs/devops/introducing-the-enhanced-command-line-interface-in-amazon-q-developer/"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BB1CD55-B1FF-43C1-88E0-D38B713ABFB1}" type="slidenum">
              <a:rPr kumimoji="0" lang="en-US" sz="1000" b="0" i="0" u="none" strike="noStrike" kern="1200" cap="none" spc="0" normalizeH="0" baseline="0" noProof="0" smtClean="0">
                <a:ln>
                  <a:noFill/>
                </a:ln>
                <a:solidFill>
                  <a:srgbClr val="000000"/>
                </a:solidFill>
                <a:effectLst/>
                <a:uLnTx/>
                <a:uFillTx/>
                <a:latin typeface="Amazon Ember Display" panose="020F06030202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608586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DD32-046F-2911-336E-671C6DF40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9C84B-5F82-E4BC-71ED-3A14266E70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3AFE4-EE51-EA18-02A1-8D52B4182821}"/>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342900" indent="-342900" algn="l">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sp>
        <p:nvSpPr>
          <p:cNvPr id="4" name="Slide Number Placeholder 3">
            <a:extLst>
              <a:ext uri="{FF2B5EF4-FFF2-40B4-BE49-F238E27FC236}">
                <a16:creationId xmlns:a16="http://schemas.microsoft.com/office/drawing/2014/main" id="{0A8A32A0-0726-EC4E-68C3-EEF6DC19A2DE}"/>
              </a:ext>
            </a:extLst>
          </p:cNvPr>
          <p:cNvSpPr>
            <a:spLocks noGrp="1"/>
          </p:cNvSpPr>
          <p:nvPr>
            <p:ph type="sldNum" sz="quarter" idx="5"/>
          </p:nvPr>
        </p:nvSpPr>
        <p:spPr/>
        <p:txBody>
          <a:bodyPr/>
          <a:lstStyle/>
          <a:p>
            <a:fld id="{3B87D29A-3355-448E-B84B-39C051A3990D}" type="slidenum">
              <a:rPr lang="en-US" smtClean="0"/>
              <a:t>11</a:t>
            </a:fld>
            <a:endParaRPr lang="en-US"/>
          </a:p>
        </p:txBody>
      </p:sp>
    </p:spTree>
    <p:extLst>
      <p:ext uri="{BB962C8B-B14F-4D97-AF65-F5344CB8AC3E}">
        <p14:creationId xmlns:p14="http://schemas.microsoft.com/office/powerpoint/2010/main" val="3324184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82365-813E-BD4E-C8AB-B2FD3BE52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57666-35A6-E59F-654F-CB97E8108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788996-6B12-00D6-008F-A0A11B99BA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7A3CDE-A125-3929-9E2E-C38F8E1D44CD}"/>
              </a:ext>
            </a:extLst>
          </p:cNvPr>
          <p:cNvSpPr>
            <a:spLocks noGrp="1"/>
          </p:cNvSpPr>
          <p:nvPr>
            <p:ph type="sldNum" sz="quarter" idx="5"/>
          </p:nvPr>
        </p:nvSpPr>
        <p:spPr/>
        <p:txBody>
          <a:bodyPr/>
          <a:lstStyle/>
          <a:p>
            <a:fld id="{3B87D29A-3355-448E-B84B-39C051A3990D}" type="slidenum">
              <a:rPr lang="en-US" smtClean="0"/>
              <a:t>12</a:t>
            </a:fld>
            <a:endParaRPr lang="en-US"/>
          </a:p>
        </p:txBody>
      </p:sp>
    </p:spTree>
    <p:extLst>
      <p:ext uri="{BB962C8B-B14F-4D97-AF65-F5344CB8AC3E}">
        <p14:creationId xmlns:p14="http://schemas.microsoft.com/office/powerpoint/2010/main" val="3906770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87D29A-3355-448E-B84B-39C051A3990D}" type="slidenum">
              <a:rPr lang="en-US" smtClean="0"/>
              <a:t>13</a:t>
            </a:fld>
            <a:endParaRPr lang="en-US"/>
          </a:p>
        </p:txBody>
      </p:sp>
    </p:spTree>
    <p:extLst>
      <p:ext uri="{BB962C8B-B14F-4D97-AF65-F5344CB8AC3E}">
        <p14:creationId xmlns:p14="http://schemas.microsoft.com/office/powerpoint/2010/main" val="545012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9AA24474-4108-952E-6FC4-A8035AFB70BD}"/>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FE8C0052-9127-4A71-27BA-55C2A6F5B3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867578FF-80F5-9C56-0F2F-74E8FE0471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848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D6766-8415-41EE-71DD-126F9ED62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6493E0-8E2B-95AA-782A-B5B333F0F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C5BE30-7D7A-FB75-C096-F9BCF18A0625}"/>
              </a:ext>
            </a:extLst>
          </p:cNvPr>
          <p:cNvSpPr>
            <a:spLocks noGrp="1"/>
          </p:cNvSpPr>
          <p:nvPr>
            <p:ph type="body" idx="1"/>
          </p:nvPr>
        </p:nvSpPr>
        <p:spPr/>
        <p:txBody>
          <a:bodyPr/>
          <a:lstStyle/>
          <a:p>
            <a:r>
              <a:rPr lang="en-US" b="0" i="0" dirty="0">
                <a:solidFill>
                  <a:srgbClr val="1D1C1D"/>
                </a:solidFill>
                <a:effectLst/>
                <a:latin typeface="Slack-Lato"/>
              </a:rPr>
              <a:t>Samples: </a:t>
            </a:r>
            <a:r>
              <a:rPr lang="en-US" b="0" i="0" u="none" strike="noStrike" dirty="0">
                <a:effectLst/>
                <a:latin typeface="Slack-Lato"/>
                <a:hlinkClick r:id="rId3"/>
              </a:rPr>
              <a:t>https://github.com/strands-agents/samples</a:t>
            </a:r>
            <a:br>
              <a:rPr lang="en-US" dirty="0"/>
            </a:br>
            <a:endParaRPr lang="en-US" b="0" i="0" u="none" strike="noStrike" dirty="0">
              <a:solidFill>
                <a:srgbClr val="1264A3"/>
              </a:solidFill>
              <a:effectLst/>
              <a:latin typeface="Slack-Lato"/>
            </a:endParaRPr>
          </a:p>
          <a:p>
            <a:endParaRPr lang="en-US" b="0" i="0" u="none" strike="noStrike" dirty="0">
              <a:solidFill>
                <a:srgbClr val="1264A3"/>
              </a:solidFill>
              <a:effectLst/>
              <a:latin typeface="Slack-Lato"/>
            </a:endParaRPr>
          </a:p>
          <a:p>
            <a:r>
              <a:rPr lang="en-US" b="0" i="0" u="none" strike="noStrike" dirty="0">
                <a:effectLst/>
                <a:latin typeface="Slack-Lato"/>
                <a:hlinkClick r:id="rId4"/>
              </a:rPr>
              <a:t>https://github.com/strands-agents/sdk-python</a:t>
            </a:r>
            <a:br>
              <a:rPr lang="en-US" dirty="0"/>
            </a:br>
            <a:r>
              <a:rPr lang="en-US" b="0" i="0" u="none" strike="noStrike" dirty="0">
                <a:effectLst/>
                <a:latin typeface="Slack-Lato"/>
                <a:hlinkClick r:id="rId5"/>
              </a:rPr>
              <a:t>https://github.com/strands-agents/docs</a:t>
            </a:r>
            <a:br>
              <a:rPr lang="en-US" dirty="0"/>
            </a:br>
            <a:r>
              <a:rPr lang="en-US" b="0" i="0" u="none" strike="noStrike" dirty="0">
                <a:effectLst/>
                <a:latin typeface="Slack-Lato"/>
                <a:hlinkClick r:id="rId6"/>
              </a:rPr>
              <a:t>https://github.com/strands-agents/tools</a:t>
            </a:r>
            <a:endParaRPr lang="en-US" dirty="0"/>
          </a:p>
        </p:txBody>
      </p:sp>
      <p:sp>
        <p:nvSpPr>
          <p:cNvPr id="4" name="Slide Number Placeholder 3">
            <a:extLst>
              <a:ext uri="{FF2B5EF4-FFF2-40B4-BE49-F238E27FC236}">
                <a16:creationId xmlns:a16="http://schemas.microsoft.com/office/drawing/2014/main" id="{F0C72CA1-13A5-DCE2-6C80-6B0789914941}"/>
              </a:ext>
            </a:extLst>
          </p:cNvPr>
          <p:cNvSpPr>
            <a:spLocks noGrp="1"/>
          </p:cNvSpPr>
          <p:nvPr>
            <p:ph type="sldNum" sz="quarter" idx="5"/>
          </p:nvPr>
        </p:nvSpPr>
        <p:spPr/>
        <p:txBody>
          <a:bodyPr/>
          <a:lstStyle/>
          <a:p>
            <a:fld id="{3B87D29A-3355-448E-B84B-39C051A3990D}" type="slidenum">
              <a:rPr lang="en-US" smtClean="0"/>
              <a:t>15</a:t>
            </a:fld>
            <a:endParaRPr lang="en-US"/>
          </a:p>
        </p:txBody>
      </p:sp>
    </p:spTree>
    <p:extLst>
      <p:ext uri="{BB962C8B-B14F-4D97-AF65-F5344CB8AC3E}">
        <p14:creationId xmlns:p14="http://schemas.microsoft.com/office/powerpoint/2010/main" val="156685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87D29A-3355-448E-B84B-39C051A3990D}" type="slidenum">
              <a:rPr lang="en-US" smtClean="0"/>
              <a:t>21</a:t>
            </a:fld>
            <a:endParaRPr lang="en-US"/>
          </a:p>
        </p:txBody>
      </p:sp>
    </p:spTree>
    <p:extLst>
      <p:ext uri="{BB962C8B-B14F-4D97-AF65-F5344CB8AC3E}">
        <p14:creationId xmlns:p14="http://schemas.microsoft.com/office/powerpoint/2010/main" val="968170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87D29A-3355-448E-B84B-39C051A3990D}" type="slidenum">
              <a:rPr lang="en-US" smtClean="0"/>
              <a:t>22</a:t>
            </a:fld>
            <a:endParaRPr lang="en-US"/>
          </a:p>
        </p:txBody>
      </p:sp>
    </p:spTree>
    <p:extLst>
      <p:ext uri="{BB962C8B-B14F-4D97-AF65-F5344CB8AC3E}">
        <p14:creationId xmlns:p14="http://schemas.microsoft.com/office/powerpoint/2010/main" val="1158230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87D29A-3355-448E-B84B-39C051A3990D}" type="slidenum">
              <a:rPr lang="en-US" smtClean="0"/>
              <a:t>23</a:t>
            </a:fld>
            <a:endParaRPr lang="en-US"/>
          </a:p>
        </p:txBody>
      </p:sp>
    </p:spTree>
    <p:extLst>
      <p:ext uri="{BB962C8B-B14F-4D97-AF65-F5344CB8AC3E}">
        <p14:creationId xmlns:p14="http://schemas.microsoft.com/office/powerpoint/2010/main" val="963236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57A5-9376-4A50-7654-35D93304A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DD7A5-FBA6-EC66-6824-A79FC6567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93BDE1-C22D-9A5E-B61F-826231D984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E343D8-2399-A1C4-B547-47E16A06B349}"/>
              </a:ext>
            </a:extLst>
          </p:cNvPr>
          <p:cNvSpPr>
            <a:spLocks noGrp="1"/>
          </p:cNvSpPr>
          <p:nvPr>
            <p:ph type="sldNum" sz="quarter" idx="5"/>
          </p:nvPr>
        </p:nvSpPr>
        <p:spPr/>
        <p:txBody>
          <a:bodyPr/>
          <a:lstStyle/>
          <a:p>
            <a:fld id="{3B87D29A-3355-448E-B84B-39C051A3990D}" type="slidenum">
              <a:rPr lang="en-US" smtClean="0"/>
              <a:t>24</a:t>
            </a:fld>
            <a:endParaRPr lang="en-US"/>
          </a:p>
        </p:txBody>
      </p:sp>
    </p:spTree>
    <p:extLst>
      <p:ext uri="{BB962C8B-B14F-4D97-AF65-F5344CB8AC3E}">
        <p14:creationId xmlns:p14="http://schemas.microsoft.com/office/powerpoint/2010/main" val="124144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2</a:t>
            </a:fld>
            <a:endParaRPr lang="en-US" dirty="0"/>
          </a:p>
        </p:txBody>
      </p:sp>
    </p:spTree>
    <p:extLst>
      <p:ext uri="{BB962C8B-B14F-4D97-AF65-F5344CB8AC3E}">
        <p14:creationId xmlns:p14="http://schemas.microsoft.com/office/powerpoint/2010/main" val="170691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15000"/>
              </a:lnSpc>
              <a:spcBef>
                <a:spcPts val="0"/>
              </a:spcBef>
              <a:spcAft>
                <a:spcPts val="0"/>
              </a:spcAft>
              <a:buFont typeface="Arial" panose="020B0604020202020204" pitchFamily="34" charset="0"/>
              <a:buChar char="•"/>
            </a:pPr>
            <a:r>
              <a:rPr lang="en-US" sz="1800" kern="100" dirty="0">
                <a:effectLst/>
                <a:latin typeface="Aptos"/>
                <a:ea typeface="Aptos"/>
                <a:cs typeface="Times New Roman" panose="02020603050405020304" pitchFamily="18" charset="0"/>
              </a:rPr>
              <a:t>In fact, according to Gartner, they predict over a third of all enterprise apps will be powered by genAI and agentic AI by 2028 </a:t>
            </a:r>
          </a:p>
          <a:p>
            <a:pPr marL="285750" marR="0" indent="-285750">
              <a:lnSpc>
                <a:spcPct val="115000"/>
              </a:lnSpc>
              <a:spcBef>
                <a:spcPts val="0"/>
              </a:spcBef>
              <a:spcAft>
                <a:spcPts val="0"/>
              </a:spcAft>
              <a:buFont typeface="Arial" panose="020B0604020202020204" pitchFamily="34" charset="0"/>
              <a:buChar char="•"/>
            </a:pPr>
            <a:r>
              <a:rPr lang="en-US" sz="1800" kern="100" dirty="0">
                <a:effectLst/>
                <a:latin typeface="Aptos"/>
                <a:ea typeface="Aptos"/>
                <a:cs typeface="Times New Roman" panose="02020603050405020304" pitchFamily="18" charset="0"/>
              </a:rPr>
              <a:t>And at least 15% of work decisions will be made autonomously by agentic AI by 2028, as compared to 0% in 2024.  </a:t>
            </a:r>
          </a:p>
          <a:p>
            <a:pPr marL="285750" marR="0" indent="-285750">
              <a:lnSpc>
                <a:spcPct val="115000"/>
              </a:lnSpc>
              <a:spcBef>
                <a:spcPts val="0"/>
              </a:spcBef>
              <a:spcAft>
                <a:spcPts val="0"/>
              </a:spcAft>
              <a:buFont typeface="Arial" panose="020B0604020202020204" pitchFamily="34" charset="0"/>
              <a:buChar char="•"/>
            </a:pPr>
            <a:r>
              <a:rPr lang="en-US" sz="1800" kern="100" dirty="0">
                <a:effectLst/>
                <a:latin typeface="Aptos"/>
                <a:ea typeface="Aptos"/>
                <a:cs typeface="Times New Roman" panose="02020603050405020304" pitchFamily="18" charset="0"/>
              </a:rPr>
              <a:t>Also, </a:t>
            </a:r>
            <a:r>
              <a:rPr lang="en-US" sz="2800" kern="100" dirty="0">
                <a:solidFill>
                  <a:srgbClr val="2F3940"/>
                </a:solidFill>
                <a:effectLst/>
                <a:latin typeface="Aptos"/>
                <a:ea typeface="Aptos"/>
                <a:cs typeface="Times New Roman" panose="02020603050405020304" pitchFamily="18" charset="0"/>
              </a:rPr>
              <a:t>b</a:t>
            </a:r>
            <a:r>
              <a:rPr lang="en-US" sz="2800" dirty="0">
                <a:solidFill>
                  <a:srgbClr val="2F3940"/>
                </a:solidFill>
                <a:effectLst/>
              </a:rPr>
              <a:t>y 2028, one-third of interactions with generative AI (GenAI) services will invoke action models and autonomous agents for task completion</a:t>
            </a:r>
          </a:p>
          <a:p>
            <a:pPr marL="285750" marR="0" lvl="0" indent="-2857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800" kern="100" dirty="0">
                <a:effectLst/>
                <a:latin typeface="Aptos"/>
                <a:ea typeface="Aptos"/>
                <a:cs typeface="Times New Roman" panose="02020603050405020304" pitchFamily="18" charset="0"/>
              </a:rPr>
              <a:t>Transition: But this evolution isn’t a roadmap of the future. It’s already happening today.</a:t>
            </a:r>
          </a:p>
          <a:p>
            <a:pPr marL="285750" marR="0" lvl="0" indent="-2857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endParaRPr lang="en-US" sz="1800" kern="100" dirty="0">
              <a:effectLst/>
              <a:latin typeface="Aptos"/>
              <a:ea typeface="Aptos"/>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2843859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105E2-E1C3-D486-8C4F-6C63F6B517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9E250-BAFB-4A3A-E48E-385C9794A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6D187-8CCC-8456-4A09-2D44AD230040}"/>
              </a:ext>
            </a:extLst>
          </p:cNvPr>
          <p:cNvSpPr>
            <a:spLocks noGrp="1"/>
          </p:cNvSpPr>
          <p:nvPr>
            <p:ph type="body" idx="1"/>
          </p:nvPr>
        </p:nvSpPr>
        <p:spPr/>
        <p:txBody>
          <a:bodyPr/>
          <a:lstStyle/>
          <a:p>
            <a:pPr algn="l"/>
            <a:r>
              <a:rPr lang="en-US" sz="1800" b="0" i="0" u="none" strike="noStrike" dirty="0">
                <a:solidFill>
                  <a:srgbClr val="16191F"/>
                </a:solidFill>
                <a:effectLst/>
                <a:latin typeface="Amazon Ember" panose="020B0603020204020204" pitchFamily="34" charset="0"/>
              </a:rPr>
              <a:t>While the potential of agents is exciting, Customers have told us they face several challenges when trying to build production-ready AI agents. </a:t>
            </a:r>
            <a:r>
              <a:rPr lang="en-US" sz="1800" kern="1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Developers</a:t>
            </a:r>
            <a:r>
              <a:rPr kumimoji="0" lang="en-US" sz="1800" u="none" strike="noStrike" kern="1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face primary challenges when building reliable agents including </a:t>
            </a:r>
            <a:r>
              <a:rPr lang="en-US" sz="1800" kern="1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1</a:t>
            </a:r>
            <a:r>
              <a:rPr kumimoji="0" lang="en-US" sz="1800" u="none" strike="noStrike" kern="1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steep learning curve; </a:t>
            </a:r>
            <a:r>
              <a:rPr lang="en-US" sz="1800" kern="1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2/ </a:t>
            </a:r>
            <a:r>
              <a:rPr kumimoji="0" lang="en-US" sz="1800" u="none" strike="noStrike" kern="1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enterprise and production readiness; and </a:t>
            </a:r>
            <a:r>
              <a:rPr lang="en-US" sz="1800" kern="1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3/ managing complex orchestration logic.</a:t>
            </a:r>
            <a:r>
              <a:rPr kumimoji="0" lang="en-US" sz="1800" u="none" strike="noStrike" kern="100" cap="none" spc="0" normalizeH="0" baseline="0" dirty="0">
                <a:ln>
                  <a:noFill/>
                </a:ln>
                <a:solidFill>
                  <a:srgbClr val="000000"/>
                </a:solidFill>
                <a:effectLst/>
                <a:uLnTx/>
                <a:uFillTx/>
                <a:latin typeface="Aptos"/>
                <a:ea typeface="Amazon Ember Light" panose="020B0403020204020204" pitchFamily="34" charset="0"/>
                <a:cs typeface="Times New Roman" panose="02020603050405020304" pitchFamily="18" charset="0"/>
              </a:rPr>
              <a:t> </a:t>
            </a:r>
            <a:r>
              <a:rPr kumimoji="0" lang="en-US" sz="1800" u="none" strike="noStrike" kern="100" cap="none" spc="0" normalizeH="0" baseline="0" noProof="0" dirty="0">
                <a:ln>
                  <a:noFill/>
                </a:ln>
                <a:solidFill>
                  <a:srgbClr val="000000"/>
                </a:solidFill>
                <a:effectLst/>
                <a:uLnTx/>
                <a:uFillTx/>
                <a:latin typeface="Aptos"/>
                <a:ea typeface="Amazon Ember Light" panose="020B0403020204020204" pitchFamily="34" charset="0"/>
                <a:cs typeface="Times New Roman" panose="02020603050405020304" pitchFamily="18" charset="0"/>
              </a:rPr>
              <a:t>2/ lack of visibility, controls; 3/ not enough flexibility  </a:t>
            </a:r>
            <a:endParaRPr kumimoji="0" lang="en-US" sz="1800" u="none" strike="noStrike" kern="1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a:extLst>
              <a:ext uri="{FF2B5EF4-FFF2-40B4-BE49-F238E27FC236}">
                <a16:creationId xmlns:a16="http://schemas.microsoft.com/office/drawing/2014/main" id="{ADAC1D72-8BEE-88AA-B993-FE0FC0B14163}"/>
              </a:ext>
            </a:extLst>
          </p:cNvPr>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2096292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Why did we build? </a:t>
            </a:r>
            <a:r>
              <a:rPr lang="en-US" dirty="0"/>
              <a:t>By open-sourcing, we aim to provide developers with powerful, flexible tools to build agents in the rapidly evolving agent landscape.</a:t>
            </a:r>
            <a:endParaRPr lang="en-US" sz="1200" b="1" i="1" dirty="0"/>
          </a:p>
          <a:p>
            <a:endParaRPr lang="en-US" b="0" i="0" dirty="0">
              <a:solidFill>
                <a:srgbClr val="1D1C1D"/>
              </a:solidFill>
              <a:effectLst/>
              <a:latin typeface="Slack-Lato"/>
            </a:endParaRPr>
          </a:p>
          <a:p>
            <a:r>
              <a:rPr lang="en-US" b="0" i="0" dirty="0">
                <a:solidFill>
                  <a:srgbClr val="1D1C1D"/>
                </a:solidFill>
                <a:effectLst/>
                <a:latin typeface="Slack-Lato"/>
              </a:rPr>
              <a:t>We are excited to announce Strands Agents, an open source python SDK for building agents using just a few lines of code. It is simple to use and eliminates the need for complex agent orchestration by embracing the capabilities of state-of-the-art models to plan, chain thoughts, call tools, and reflect. </a:t>
            </a:r>
            <a:r>
              <a:rPr lang="en-US" dirty="0"/>
              <a:t>Phoenix provides a simple, code-first solution to building agents. With Phoenix, developers can simply define a prompt and a list of tools in code to build an agent, then test it locally and deploy it to the cloud. Phoenix plans the agent's next steps and executes tools using the advanced reasoning capabilities of today's models. For more complex agent use cases, developers can customize their agent's behavior in Phoenix.</a:t>
            </a:r>
          </a:p>
        </p:txBody>
      </p:sp>
      <p:sp>
        <p:nvSpPr>
          <p:cNvPr id="4" name="Slide Number Placeholder 3"/>
          <p:cNvSpPr>
            <a:spLocks noGrp="1"/>
          </p:cNvSpPr>
          <p:nvPr>
            <p:ph type="sldNum" sz="quarter" idx="5"/>
          </p:nvPr>
        </p:nvSpPr>
        <p:spPr/>
        <p:txBody>
          <a:bodyPr/>
          <a:lstStyle/>
          <a:p>
            <a:fld id="{3B87D29A-3355-448E-B84B-39C051A3990D}" type="slidenum">
              <a:rPr lang="en-US" smtClean="0"/>
              <a:t>6</a:t>
            </a:fld>
            <a:endParaRPr lang="en-US"/>
          </a:p>
        </p:txBody>
      </p:sp>
    </p:spTree>
    <p:extLst>
      <p:ext uri="{BB962C8B-B14F-4D97-AF65-F5344CB8AC3E}">
        <p14:creationId xmlns:p14="http://schemas.microsoft.com/office/powerpoint/2010/main" val="1880548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010EB-440C-86DC-91D2-450656C56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5E534-E884-8705-FC6B-74EAB2E9C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306AB7-F851-277F-7F97-1CDA939A9351}"/>
              </a:ext>
            </a:extLst>
          </p:cNvPr>
          <p:cNvSpPr>
            <a:spLocks noGrp="1"/>
          </p:cNvSpPr>
          <p:nvPr>
            <p:ph type="body" idx="1"/>
          </p:nvPr>
        </p:nvSpPr>
        <p:spPr/>
        <p:txBody>
          <a:bodyPr/>
          <a:lstStyle/>
          <a:p>
            <a:pPr marL="0" marR="0" lvl="0" indent="0">
              <a:buFont typeface="Arial" panose="020B0604020202020204" pitchFamily="34" charset="0"/>
              <a:buNone/>
            </a:pPr>
            <a:r>
              <a:rPr lang="en-US" sz="12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Not only are we building an infrastructure that’s capable of </a:t>
            </a:r>
            <a:r>
              <a:rPr lang="en-US" sz="1200" b="1"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supporting thousands, to</a:t>
            </a:r>
            <a:r>
              <a:rPr lang="en-US" sz="1200" b="1" i="1"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 millions </a:t>
            </a:r>
            <a:r>
              <a:rPr lang="en-US" sz="1200" b="1"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of agents,</a:t>
            </a:r>
          </a:p>
          <a:p>
            <a:pPr marL="0" marR="0" lvl="0" indent="0">
              <a:buFont typeface="Arial" panose="020B0604020202020204" pitchFamily="34" charset="0"/>
              <a:buNone/>
            </a:pPr>
            <a:endParaRPr lang="en-US" sz="12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Calibri" panose="020F0502020204030204" pitchFamily="34" charset="0"/>
                <a:ea typeface="Calibri" panose="020F0502020204030204" pitchFamily="34" charset="0"/>
              </a:rPr>
              <a:t>But we’re also investing in making AWS the </a:t>
            </a:r>
            <a:r>
              <a:rPr lang="en-US" sz="1200" b="1" dirty="0">
                <a:effectLst/>
                <a:latin typeface="Calibri" panose="020F0502020204030204" pitchFamily="34" charset="0"/>
                <a:ea typeface="Calibri" panose="020F0502020204030204" pitchFamily="34" charset="0"/>
              </a:rPr>
              <a:t>best place to build</a:t>
            </a:r>
            <a:r>
              <a:rPr lang="en-US" sz="1200" dirty="0">
                <a:effectLst/>
                <a:latin typeface="Calibri" panose="020F0502020204030204" pitchFamily="34" charset="0"/>
                <a:ea typeface="Calibri" panose="020F0502020204030204" pitchFamily="34" charset="0"/>
              </a:rPr>
              <a:t> and deploy the most trusted and performant agents in the world, </a:t>
            </a:r>
            <a:r>
              <a:rPr lang="en-US" sz="1200" b="1" dirty="0">
                <a:effectLst/>
                <a:latin typeface="Calibri" panose="020F0502020204030204" pitchFamily="34" charset="0"/>
                <a:ea typeface="Calibri" panose="020F0502020204030204" pitchFamily="34" charset="0"/>
              </a:rPr>
              <a:t>[CLICK]</a:t>
            </a:r>
          </a:p>
          <a:p>
            <a:pPr marL="0" marR="0" lvl="0" indent="0" algn="l" defTabSz="2142046" rtl="0" eaLnBrk="1" fontAlgn="auto" latinLnBrk="0" hangingPunct="1">
              <a:lnSpc>
                <a:spcPct val="100000"/>
              </a:lnSpc>
              <a:spcBef>
                <a:spcPts val="0"/>
              </a:spcBef>
              <a:spcAft>
                <a:spcPts val="800"/>
              </a:spcAft>
              <a:buClrTx/>
              <a:buSzTx/>
              <a:buFontTx/>
              <a:buNone/>
              <a:tabLst/>
              <a:defRPr/>
            </a:pPr>
            <a:endParaRPr lang="en-US" dirty="0">
              <a:effectLst/>
              <a:ea typeface="Calibri" panose="020F0502020204030204" pitchFamily="34" charset="0"/>
            </a:endParaRPr>
          </a:p>
        </p:txBody>
      </p:sp>
      <p:sp>
        <p:nvSpPr>
          <p:cNvPr id="4" name="Slide Number Placeholder 3">
            <a:extLst>
              <a:ext uri="{FF2B5EF4-FFF2-40B4-BE49-F238E27FC236}">
                <a16:creationId xmlns:a16="http://schemas.microsoft.com/office/drawing/2014/main" id="{4BD19F9D-704C-BFDA-A71F-162AC402C5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7D29A-3355-448E-B84B-39C051A39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912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36EC1-2763-5561-13CD-A027AE1D1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D90A8-1048-5862-13F2-AE2D780E53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C42A3-169B-01C9-B9E3-4DC1E5C060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 AWS meets you where you are in your agentic AI journey. Our vision is </a:t>
            </a:r>
            <a:r>
              <a:rPr kumimoji="0" lang="en-US" sz="2800" b="0" i="0" u="none" strike="noStrike" kern="1200" cap="none" spc="0" normalizeH="0" baseline="0" noProof="0" dirty="0">
                <a:ln>
                  <a:noFill/>
                </a:ln>
                <a:solidFill>
                  <a:srgbClr val="F5F7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to provide the best place to build and deploy the most trusted and performant agents in the world</a:t>
            </a:r>
          </a:p>
          <a:p>
            <a:pPr>
              <a:buFont typeface="Arial" panose="020B0604020202020204" pitchFamily="34" charset="0"/>
              <a:buChar char="•"/>
            </a:pPr>
            <a:endParaRPr lang="en-US" sz="2800" dirty="0"/>
          </a:p>
          <a:p>
            <a:pPr>
              <a:buFont typeface="Arial" panose="020B0604020202020204" pitchFamily="34" charset="0"/>
              <a:buChar char="•"/>
            </a:pPr>
            <a:r>
              <a:rPr lang="en-US" sz="2800" dirty="0"/>
              <a:t> Whether through custom development, ready-made solutions, or a combination of both, AWS offers the solution you need to realize your agentic AI strategy. </a:t>
            </a:r>
          </a:p>
          <a:p>
            <a:pPr>
              <a:buFont typeface="Arial" panose="020B0604020202020204" pitchFamily="34" charset="0"/>
              <a:buChar char="•"/>
            </a:pPr>
            <a:r>
              <a:rPr lang="en-US" sz="2800" dirty="0"/>
              <a:t> To effectively leverage agentic AI, you should align your strategy with your desired level of customization and control.</a:t>
            </a:r>
          </a:p>
          <a:p>
            <a:pPr>
              <a:buFont typeface="Arial" panose="020B0604020202020204" pitchFamily="34" charset="0"/>
              <a:buChar char="•"/>
            </a:pPr>
            <a:r>
              <a:rPr lang="en-US" sz="2800" dirty="0"/>
              <a:t> The approach offers three main paths: Specialized, Fully-Managed, and Do-It-Yourself (DIY) agents. </a:t>
            </a:r>
          </a:p>
        </p:txBody>
      </p:sp>
      <p:sp>
        <p:nvSpPr>
          <p:cNvPr id="4" name="Slide Number Placeholder 3">
            <a:extLst>
              <a:ext uri="{FF2B5EF4-FFF2-40B4-BE49-F238E27FC236}">
                <a16:creationId xmlns:a16="http://schemas.microsoft.com/office/drawing/2014/main" id="{8F8A4CB4-3317-722F-D850-92BDB41815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6539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C50EB-2E39-0850-CD00-17C8B6E6E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483B9-B6AD-F24A-6F23-A474FD4556A5}"/>
              </a:ext>
            </a:extLst>
          </p:cNvPr>
          <p:cNvSpPr>
            <a:spLocks noGrp="1" noRot="1" noChangeAspect="1"/>
          </p:cNvSpPr>
          <p:nvPr>
            <p:ph type="sldImg"/>
          </p:nvPr>
        </p:nvSpPr>
        <p:spPr>
          <a:xfrm>
            <a:off x="2514600" y="857250"/>
            <a:ext cx="4114800" cy="2314575"/>
          </a:xfrm>
        </p:spPr>
      </p:sp>
      <p:sp>
        <p:nvSpPr>
          <p:cNvPr id="3" name="Notes Placeholder 2">
            <a:extLst>
              <a:ext uri="{FF2B5EF4-FFF2-40B4-BE49-F238E27FC236}">
                <a16:creationId xmlns:a16="http://schemas.microsoft.com/office/drawing/2014/main" id="{1B46C291-F95A-0B5E-1B2F-5B59AE728772}"/>
              </a:ext>
            </a:extLst>
          </p:cNvPr>
          <p:cNvSpPr>
            <a:spLocks noGrp="1"/>
          </p:cNvSpPr>
          <p:nvPr>
            <p:ph type="body" idx="1"/>
          </p:nvPr>
        </p:nvSpPr>
        <p:spPr/>
        <p:txBody>
          <a:bodyPr/>
          <a:lstStyle/>
          <a:p>
            <a:pPr algn="l">
              <a:buFont typeface="Arial" panose="020B0604020202020204" pitchFamily="34" charset="0"/>
              <a:buChar char="•"/>
            </a:pPr>
            <a:r>
              <a:rPr lang="en-US" sz="8800" dirty="0"/>
              <a:t>Built for developers by developers</a:t>
            </a:r>
            <a:endParaRPr lang="en-US" sz="2800" b="0" i="0" dirty="0">
              <a:solidFill>
                <a:srgbClr val="1D1C1D"/>
              </a:solidFill>
              <a:effectLst/>
              <a:latin typeface="Slack-Lato"/>
            </a:endParaRPr>
          </a:p>
          <a:p>
            <a:pPr algn="l">
              <a:buFont typeface="Arial" panose="020B0604020202020204" pitchFamily="34" charset="0"/>
              <a:buChar char="•"/>
            </a:pPr>
            <a:r>
              <a:rPr lang="en-US" sz="2800" b="0" i="0" dirty="0">
                <a:solidFill>
                  <a:srgbClr val="1D1C1D"/>
                </a:solidFill>
                <a:effectLst/>
                <a:latin typeface="Slack-Lato"/>
              </a:rPr>
              <a:t>IDE agentic chat  </a:t>
            </a:r>
            <a:r>
              <a:rPr lang="en-US" sz="2800" b="0" i="0" u="none" strike="noStrike" dirty="0">
                <a:solidFill>
                  <a:srgbClr val="1264A3"/>
                </a:solidFill>
                <a:effectLst/>
                <a:latin typeface="Slack-Lato"/>
                <a:hlinkClick r:id="rId3"/>
              </a:rPr>
              <a:t>https://aws.amazon.com/blogs/aws/amazon-q-developer-elevates-the-ide-experience-with-new-agentic-coding-experience/</a:t>
            </a:r>
            <a:endParaRPr lang="en-US" sz="2800" b="0" i="0" dirty="0">
              <a:solidFill>
                <a:srgbClr val="1D1C1D"/>
              </a:solidFill>
              <a:effectLst/>
              <a:latin typeface="Slack-Lato"/>
            </a:endParaRPr>
          </a:p>
          <a:p>
            <a:pPr algn="l">
              <a:buFont typeface="Arial" panose="020B0604020202020204" pitchFamily="34" charset="0"/>
              <a:buChar char="•"/>
            </a:pPr>
            <a:r>
              <a:rPr lang="en-US" sz="2800" b="0" i="0" dirty="0">
                <a:solidFill>
                  <a:srgbClr val="1D1C1D"/>
                </a:solidFill>
                <a:effectLst/>
                <a:latin typeface="Slack-Lato"/>
              </a:rPr>
              <a:t>CLI agentic chat </a:t>
            </a:r>
            <a:r>
              <a:rPr lang="en-US" sz="2800" b="0" i="0" u="none" strike="noStrike" dirty="0">
                <a:solidFill>
                  <a:srgbClr val="1264A3"/>
                </a:solidFill>
                <a:effectLst/>
                <a:latin typeface="Slack-Lato"/>
                <a:hlinkClick r:id="rId4"/>
              </a:rPr>
              <a:t>https://aws.amazon.com/blogs/devops/introducing-the-enhanced-command-line-interface-in-amazon-q-developer/</a:t>
            </a:r>
            <a:endParaRPr lang="en-US" sz="2800" b="0" i="0" dirty="0">
              <a:solidFill>
                <a:srgbClr val="1D1C1D"/>
              </a:solidFill>
              <a:effectLst/>
              <a:latin typeface="Slack-Lato"/>
            </a:endParaRPr>
          </a:p>
          <a:p>
            <a:pPr algn="l">
              <a:buFont typeface="Arial" panose="020B0604020202020204" pitchFamily="34" charset="0"/>
              <a:buChar char="•"/>
            </a:pPr>
            <a:r>
              <a:rPr lang="en-US" sz="2800" b="0" i="0" dirty="0">
                <a:solidFill>
                  <a:srgbClr val="1D1C1D"/>
                </a:solidFill>
                <a:effectLst/>
                <a:latin typeface="Slack-Lato"/>
              </a:rPr>
              <a:t>Q Actions </a:t>
            </a:r>
            <a:r>
              <a:rPr lang="en-US" sz="2800" b="0" i="0" u="none" strike="noStrike" dirty="0">
                <a:solidFill>
                  <a:srgbClr val="1264A3"/>
                </a:solidFill>
                <a:effectLst/>
                <a:latin typeface="Slack-Lato"/>
                <a:hlinkClick r:id="rId5"/>
              </a:rPr>
              <a:t>https://docs.aws.amazon.com/amazonq/latest/qdeveloper-ug/chat-actions.html</a:t>
            </a:r>
            <a:endParaRPr lang="en-US" sz="2800" b="0" i="0" dirty="0">
              <a:solidFill>
                <a:srgbClr val="1D1C1D"/>
              </a:solidFill>
              <a:effectLst/>
              <a:latin typeface="Slack-Lato"/>
            </a:endParaRPr>
          </a:p>
          <a:p>
            <a:pPr algn="l">
              <a:buFont typeface="Arial" panose="020B0604020202020204" pitchFamily="34" charset="0"/>
              <a:buChar char="•"/>
            </a:pPr>
            <a:r>
              <a:rPr lang="en-US" sz="2800" b="0" i="0" dirty="0">
                <a:solidFill>
                  <a:srgbClr val="1D1C1D"/>
                </a:solidFill>
                <a:effectLst/>
                <a:latin typeface="Slack-Lato"/>
              </a:rPr>
              <a:t>GitLab integration  </a:t>
            </a:r>
            <a:r>
              <a:rPr lang="en-US" sz="2800" b="0" i="0" u="none" strike="noStrike" dirty="0">
                <a:solidFill>
                  <a:srgbClr val="1264A3"/>
                </a:solidFill>
                <a:effectLst/>
                <a:latin typeface="Slack-Lato"/>
                <a:hlinkClick r:id="rId6"/>
              </a:rPr>
              <a:t>https://about.gitlab.com/press/releases/2025-04-17-gitlab-announces-general-availability-of-gitlab-duo-with-amazon-q/</a:t>
            </a:r>
            <a:endParaRPr lang="en-US" sz="2800" b="0" i="0" dirty="0">
              <a:solidFill>
                <a:srgbClr val="1D1C1D"/>
              </a:solidFill>
              <a:effectLst/>
              <a:latin typeface="Slack-Lato"/>
            </a:endParaRPr>
          </a:p>
          <a:p>
            <a:pPr marL="0" marR="0" lvl="0" indent="0">
              <a:spcBef>
                <a:spcPts val="0"/>
              </a:spcBef>
              <a:spcAft>
                <a:spcPts val="0"/>
              </a:spcAft>
              <a:buFont typeface="Symbol" panose="05050102010706020507" pitchFamily="18" charset="2"/>
              <a:buNone/>
              <a:tabLst>
                <a:tab pos="0" algn="l"/>
              </a:tabLst>
            </a:pPr>
            <a:endParaRPr lang="en-US" sz="1800" b="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63550CA-17AB-C798-4864-B41B0B0C4FE1}"/>
              </a:ext>
            </a:extLst>
          </p:cNvPr>
          <p:cNvSpPr>
            <a:spLocks noGrp="1"/>
          </p:cNvSpPr>
          <p:nvPr>
            <p:ph type="sldNum" sz="quarter" idx="5"/>
          </p:nvPr>
        </p:nvSpPr>
        <p:spPr/>
        <p:txBody>
          <a:bodyPr/>
          <a:lstStyle/>
          <a:p>
            <a:pPr marL="0" marR="0" lvl="0" indent="0" algn="r" defTabSz="1071021" rtl="0" eaLnBrk="1" fontAlgn="auto" latinLnBrk="0" hangingPunct="1">
              <a:lnSpc>
                <a:spcPct val="100000"/>
              </a:lnSpc>
              <a:spcBef>
                <a:spcPts val="0"/>
              </a:spcBef>
              <a:spcAft>
                <a:spcPts val="0"/>
              </a:spcAft>
              <a:buClrTx/>
              <a:buSzTx/>
              <a:buFontTx/>
              <a:buNone/>
              <a:tabLst/>
              <a:defRPr/>
            </a:pPr>
            <a:fld id="{79C357A3-3AAE-7F4A-8AA9-8B2BBE2982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71021"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999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361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27.svg"/><Relationship Id="rId4" Type="http://schemas.openxmlformats.org/officeDocument/2006/relationships/image" Target="../media/image23.pn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Master" Target="../slideMasters/slideMaster5.xml"/><Relationship Id="rId5" Type="http://schemas.microsoft.com/office/2007/relationships/hdphoto" Target="../media/hdphoto2.wdp"/><Relationship Id="rId4" Type="http://schemas.openxmlformats.org/officeDocument/2006/relationships/image" Target="../media/image35.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Master" Target="../slideMasters/slideMaster6.xml"/><Relationship Id="rId4"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0.png"/><Relationship Id="rId1" Type="http://schemas.openxmlformats.org/officeDocument/2006/relationships/slideMaster" Target="../slideMasters/slideMaster6.xml"/><Relationship Id="rId4" Type="http://schemas.openxmlformats.org/officeDocument/2006/relationships/image" Target="../media/image4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1.png"/><Relationship Id="rId1" Type="http://schemas.openxmlformats.org/officeDocument/2006/relationships/slideMaster" Target="../slideMasters/slideMaster6.xml"/><Relationship Id="rId4" Type="http://schemas.openxmlformats.org/officeDocument/2006/relationships/image" Target="../media/image4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6.xml"/><Relationship Id="rId4" Type="http://schemas.openxmlformats.org/officeDocument/2006/relationships/image" Target="../media/image5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Master" Target="../slideMasters/slideMaster7.xml"/><Relationship Id="rId4" Type="http://schemas.openxmlformats.org/officeDocument/2006/relationships/image" Target="../media/image40.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0.png"/><Relationship Id="rId1" Type="http://schemas.openxmlformats.org/officeDocument/2006/relationships/slideMaster" Target="../slideMasters/slideMaster7.xml"/><Relationship Id="rId4" Type="http://schemas.openxmlformats.org/officeDocument/2006/relationships/image" Target="../media/image4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1.png"/><Relationship Id="rId1" Type="http://schemas.openxmlformats.org/officeDocument/2006/relationships/slideMaster" Target="../slideMasters/slideMaster7.xml"/><Relationship Id="rId4" Type="http://schemas.openxmlformats.org/officeDocument/2006/relationships/image" Target="../media/image40.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Master" Target="../slideMasters/slideMaster7.xml"/><Relationship Id="rId4" Type="http://schemas.openxmlformats.org/officeDocument/2006/relationships/image" Target="../media/image55.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27.svg"/><Relationship Id="rId4"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3.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a:t>(pronouns)</a:t>
            </a:r>
          </a:p>
          <a:p>
            <a:pPr lvl="0"/>
            <a:r>
              <a:rPr lang="en-US"/>
              <a:t>Job title</a:t>
            </a:r>
          </a:p>
          <a:p>
            <a:pPr lvl="0"/>
            <a:r>
              <a:rPr lang="en-US"/>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03064258"/>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9CB63E-38B8-FE5B-666A-D9CAD75A24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a:t>Walk-in layout</a:t>
            </a:r>
          </a:p>
        </p:txBody>
      </p:sp>
      <p:pic>
        <p:nvPicPr>
          <p:cNvPr id="6" name="Graphic 5">
            <a:extLst>
              <a:ext uri="{FF2B5EF4-FFF2-40B4-BE49-F238E27FC236}">
                <a16:creationId xmlns:a16="http://schemas.microsoft.com/office/drawing/2014/main" id="{8417F2A1-98C3-4830-9E59-A97205CFBCD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5512" y="2678010"/>
            <a:ext cx="3392027" cy="1093890"/>
          </a:xfrm>
          <a:prstGeom prst="rect">
            <a:avLst/>
          </a:prstGeom>
        </p:spPr>
      </p:pic>
    </p:spTree>
    <p:extLst>
      <p:ext uri="{BB962C8B-B14F-4D97-AF65-F5344CB8AC3E}">
        <p14:creationId xmlns:p14="http://schemas.microsoft.com/office/powerpoint/2010/main" val="3270448653"/>
      </p:ext>
    </p:extLst>
  </p:cSld>
  <p:clrMapOvr>
    <a:masterClrMapping/>
  </p:clrMapOvr>
  <p:transition>
    <p:fade/>
  </p:transition>
  <p:extLst>
    <p:ext uri="{DCECCB84-F9BA-43D5-87BE-67443E8EF086}">
      <p15:sldGuideLst xmlns:p15="http://schemas.microsoft.com/office/powerpoint/2012/main">
        <p15:guide id="1" orient="horz" pos="2376">
          <p15:clr>
            <a:srgbClr val="FBAE40"/>
          </p15:clr>
        </p15:guide>
        <p15:guide id="2" pos="38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B277E4-9A69-4767-9CF4-47951F1853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4176C295-EE16-47C5-A918-84875C58174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57847"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713913"/>
            <a:ext cx="8413750" cy="1128486"/>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eaLnBrk="1" fontAlgn="auto" hangingPunct="1">
              <a:spcAft>
                <a:spcPts val="0"/>
              </a:spcAft>
              <a:defRPr/>
            </a:pPr>
            <a:r>
              <a:rPr sz="7200" b="1" i="0" spc="-300" dirty="0">
                <a:solidFill>
                  <a:schemeClr val="tx1"/>
                </a:solidFill>
                <a:latin typeface="+mn-lt"/>
                <a:ea typeface="Amazon Ember Display" panose="020F0603020204020204" pitchFamily="34" charset="0"/>
                <a:cs typeface="Amazon Ember Display" panose="020F0603020204020204" pitchFamily="34" charset="0"/>
              </a:rPr>
              <a:t>Thank you!</a:t>
            </a:r>
          </a:p>
        </p:txBody>
      </p:sp>
      <p:sp>
        <p:nvSpPr>
          <p:cNvPr id="9" name="TextBox 3">
            <a:extLst>
              <a:ext uri="{FF2B5EF4-FFF2-40B4-BE49-F238E27FC236}">
                <a16:creationId xmlns:a16="http://schemas.microsoft.com/office/drawing/2014/main" id="{408A370D-82D9-46EE-9BFE-A0195797ED6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grpSp>
        <p:nvGrpSpPr>
          <p:cNvPr id="24" name="Group 23">
            <a:extLst>
              <a:ext uri="{FF2B5EF4-FFF2-40B4-BE49-F238E27FC236}">
                <a16:creationId xmlns:a16="http://schemas.microsoft.com/office/drawing/2014/main" id="{84C7E06E-CA3B-4922-B6C2-10A3255541E3}"/>
              </a:ext>
            </a:extLst>
          </p:cNvPr>
          <p:cNvGrpSpPr/>
          <p:nvPr userDrawn="1"/>
        </p:nvGrpSpPr>
        <p:grpSpPr>
          <a:xfrm>
            <a:off x="7232650" y="1758488"/>
            <a:ext cx="4961114" cy="1039336"/>
            <a:chOff x="7232650" y="1769509"/>
            <a:chExt cx="4961114" cy="1039336"/>
          </a:xfrm>
        </p:grpSpPr>
        <p:sp>
          <p:nvSpPr>
            <p:cNvPr id="25" name="Oval 24">
              <a:extLst>
                <a:ext uri="{FF2B5EF4-FFF2-40B4-BE49-F238E27FC236}">
                  <a16:creationId xmlns:a16="http://schemas.microsoft.com/office/drawing/2014/main" id="{F4869B64-841D-4E69-A2A8-9AF625BE3A9B}"/>
                </a:ext>
              </a:extLst>
            </p:cNvPr>
            <p:cNvSpPr/>
            <p:nvPr userDrawn="1"/>
          </p:nvSpPr>
          <p:spPr bwMode="auto">
            <a:xfrm>
              <a:off x="7232650" y="1872748"/>
              <a:ext cx="832859" cy="832859"/>
            </a:xfrm>
            <a:prstGeom prst="ellipse">
              <a:avLst/>
            </a:prstGeom>
            <a:solidFill>
              <a:srgbClr val="2011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Display" panose="020F0603020204020204" pitchFamily="34" charset="0"/>
                <a:cs typeface="Amazon Ember Display" panose="020F0603020204020204" pitchFamily="34" charset="0"/>
              </a:endParaRPr>
            </a:p>
          </p:txBody>
        </p:sp>
        <p:sp>
          <p:nvSpPr>
            <p:cNvPr id="26" name="Rectangle 25">
              <a:extLst>
                <a:ext uri="{FF2B5EF4-FFF2-40B4-BE49-F238E27FC236}">
                  <a16:creationId xmlns:a16="http://schemas.microsoft.com/office/drawing/2014/main" id="{8B6ADC72-224D-4A5A-870A-AEE582EDC5AA}"/>
                </a:ext>
              </a:extLst>
            </p:cNvPr>
            <p:cNvSpPr/>
            <p:nvPr userDrawn="1"/>
          </p:nvSpPr>
          <p:spPr>
            <a:xfrm>
              <a:off x="7637646" y="1872748"/>
              <a:ext cx="4556118" cy="832859"/>
            </a:xfrm>
            <a:prstGeom prst="rect">
              <a:avLst/>
            </a:prstGeom>
            <a:gradFill flip="none" rotWithShape="1">
              <a:gsLst>
                <a:gs pos="57000">
                  <a:schemeClr val="bg2">
                    <a:lumMod val="75000"/>
                    <a:lumOff val="25000"/>
                  </a:schemeClr>
                </a:gs>
                <a:gs pos="95000">
                  <a:srgbClr val="400656"/>
                </a:gs>
                <a:gs pos="16000">
                  <a:srgbClr val="20115F"/>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27" name="TextBox 26">
              <a:extLst>
                <a:ext uri="{FF2B5EF4-FFF2-40B4-BE49-F238E27FC236}">
                  <a16:creationId xmlns:a16="http://schemas.microsoft.com/office/drawing/2014/main" id="{FF86D94E-33EB-4D5B-9BA2-E558D513AC36}"/>
                </a:ext>
              </a:extLst>
            </p:cNvPr>
            <p:cNvSpPr txBox="1"/>
            <p:nvPr userDrawn="1"/>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28" name="Graphic 27">
              <a:extLst>
                <a:ext uri="{FF2B5EF4-FFF2-40B4-BE49-F238E27FC236}">
                  <a16:creationId xmlns:a16="http://schemas.microsoft.com/office/drawing/2014/main" id="{E0DF1074-5183-456A-A65A-F40ABF9419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pic>
        <p:nvPicPr>
          <p:cNvPr id="18" name="Picture 17">
            <a:extLst>
              <a:ext uri="{FF2B5EF4-FFF2-40B4-BE49-F238E27FC236}">
                <a16:creationId xmlns:a16="http://schemas.microsoft.com/office/drawing/2014/main" id="{DBD2A98C-F1FC-4E4F-9A9B-56DDFDF98232}"/>
              </a:ext>
            </a:extLst>
          </p:cNvPr>
          <p:cNvPicPr>
            <a:picLocks noChangeAspect="1"/>
          </p:cNvPicPr>
          <p:nvPr userDrawn="1"/>
        </p:nvPicPr>
        <p:blipFill>
          <a:blip r:embed="rId6"/>
          <a:srcRect/>
          <a:stretch/>
        </p:blipFill>
        <p:spPr>
          <a:xfrm>
            <a:off x="292501" y="6428661"/>
            <a:ext cx="388818" cy="219592"/>
          </a:xfrm>
          <a:prstGeom prst="rect">
            <a:avLst/>
          </a:prstGeom>
        </p:spPr>
      </p:pic>
    </p:spTree>
    <p:extLst>
      <p:ext uri="{BB962C8B-B14F-4D97-AF65-F5344CB8AC3E}">
        <p14:creationId xmlns:p14="http://schemas.microsoft.com/office/powerpoint/2010/main" val="214514825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942B27F6-70E9-4C1D-B876-3F56E6F0B8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51858788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A9FA31B9-D512-49AE-BE72-FB74192BB5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9900100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b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2400" b="1" i="0" dirty="0">
                <a:latin typeface="Amazon Ember Display" panose="020F0603020204020204" pitchFamily="34" charset="0"/>
                <a:ea typeface="Amazon Ember Display" panose="020F0603020204020204" pitchFamily="34" charset="0"/>
                <a:cs typeface="Amazon Ember Display" panose="020F0603020204020204" pitchFamily="34" charset="0"/>
              </a:rPr>
              <a:t>They are not part of the official template.</a:t>
            </a:r>
            <a:endPar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2353089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Walk-I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855547"/>
      </p:ext>
    </p:extLst>
  </p:cSld>
  <p:clrMapOvr>
    <a:masterClrMapping/>
  </p:clrMapOvr>
  <p:transition>
    <p:fade/>
  </p:transition>
  <p:extLst>
    <p:ext uri="{DCECCB84-F9BA-43D5-87BE-67443E8EF086}">
      <p15:sldGuideLst xmlns:p15="http://schemas.microsoft.com/office/powerpoint/2012/main">
        <p15:guide id="1" orient="horz" pos="2376">
          <p15:clr>
            <a:srgbClr val="FBAE40"/>
          </p15:clr>
        </p15:guide>
        <p15:guide id="2" pos="22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7">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16D7096-8969-174B-A804-8CAE1C25479A}"/>
              </a:ext>
            </a:extLst>
          </p:cNvPr>
          <p:cNvSpPr/>
          <p:nvPr/>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485600E0-7AB0-4031-A612-7B2CCBEE75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1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313932"/>
          </a:xfrm>
        </p:spPr>
        <p:txBody>
          <a:bodyPr wrap="square"/>
          <a:lstStyle>
            <a:lvl1pPr marL="0" indent="0">
              <a:spcAft>
                <a:spcPts val="300"/>
              </a:spcAft>
              <a:buNone/>
              <a:defRPr sz="1600">
                <a:solidFill>
                  <a:schemeClr val="bg1"/>
                </a:solidFill>
              </a:defRPr>
            </a:lvl1pPr>
          </a:lstStyle>
          <a:p>
            <a:pPr lvl="0"/>
            <a:r>
              <a:rPr lang="en-US" dirty="0"/>
              <a:t>Speaker job title</a:t>
            </a:r>
          </a:p>
        </p:txBody>
      </p:sp>
      <p:pic>
        <p:nvPicPr>
          <p:cNvPr id="16" name="Picture 15">
            <a:extLst>
              <a:ext uri="{FF2B5EF4-FFF2-40B4-BE49-F238E27FC236}">
                <a16:creationId xmlns:a16="http://schemas.microsoft.com/office/drawing/2014/main" id="{5DE1E019-0763-4507-B1A9-8086849B5865}"/>
              </a:ext>
            </a:extLst>
          </p:cNvPr>
          <p:cNvPicPr>
            <a:picLocks noChangeAspect="1"/>
          </p:cNvPicPr>
          <p:nvPr userDrawn="1"/>
        </p:nvPicPr>
        <p:blipFill>
          <a:blip r:embed="rId3"/>
          <a:stretch>
            <a:fillRect/>
          </a:stretch>
        </p:blipFill>
        <p:spPr>
          <a:xfrm>
            <a:off x="609598" y="397409"/>
            <a:ext cx="3363270" cy="960685"/>
          </a:xfrm>
          <a:prstGeom prst="rect">
            <a:avLst/>
          </a:prstGeom>
        </p:spPr>
      </p:pic>
      <p:sp>
        <p:nvSpPr>
          <p:cNvPr id="17" name="Text Placeholder 9">
            <a:extLst>
              <a:ext uri="{FF2B5EF4-FFF2-40B4-BE49-F238E27FC236}">
                <a16:creationId xmlns:a16="http://schemas.microsoft.com/office/drawing/2014/main" id="{B399F385-9561-4222-99D1-E31B7BD85C84}"/>
              </a:ext>
            </a:extLst>
          </p:cNvPr>
          <p:cNvSpPr>
            <a:spLocks noGrp="1"/>
          </p:cNvSpPr>
          <p:nvPr>
            <p:ph type="body" sz="quarter" idx="13" hasCustomPrompt="1"/>
          </p:nvPr>
        </p:nvSpPr>
        <p:spPr>
          <a:xfrm>
            <a:off x="609598" y="5517591"/>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2 name (pronouns)</a:t>
            </a:r>
          </a:p>
        </p:txBody>
      </p:sp>
      <p:sp>
        <p:nvSpPr>
          <p:cNvPr id="18" name="Text Placeholder 11">
            <a:extLst>
              <a:ext uri="{FF2B5EF4-FFF2-40B4-BE49-F238E27FC236}">
                <a16:creationId xmlns:a16="http://schemas.microsoft.com/office/drawing/2014/main" id="{A44035AA-29A2-4A7C-A6F9-5D3996E241AA}"/>
              </a:ext>
            </a:extLst>
          </p:cNvPr>
          <p:cNvSpPr>
            <a:spLocks noGrp="1"/>
          </p:cNvSpPr>
          <p:nvPr>
            <p:ph type="body" sz="quarter" idx="14" hasCustomPrompt="1"/>
          </p:nvPr>
        </p:nvSpPr>
        <p:spPr>
          <a:xfrm>
            <a:off x="609598" y="5930379"/>
            <a:ext cx="3797302" cy="313932"/>
          </a:xfrm>
        </p:spPr>
        <p:txBody>
          <a:bodyPr wrap="square"/>
          <a:lstStyle>
            <a:lvl1pPr marL="0" indent="0">
              <a:spcAft>
                <a:spcPts val="300"/>
              </a:spcAft>
              <a:buNone/>
              <a:defRPr sz="1600">
                <a:solidFill>
                  <a:schemeClr val="bg1"/>
                </a:solidFill>
              </a:defRPr>
            </a:lvl1pPr>
          </a:lstStyle>
          <a:p>
            <a:pPr lvl="0"/>
            <a:r>
              <a:rPr lang="en-US" dirty="0"/>
              <a:t>Speaker job title</a:t>
            </a:r>
          </a:p>
        </p:txBody>
      </p:sp>
    </p:spTree>
    <p:extLst>
      <p:ext uri="{BB962C8B-B14F-4D97-AF65-F5344CB8AC3E}">
        <p14:creationId xmlns:p14="http://schemas.microsoft.com/office/powerpoint/2010/main" val="373245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472339"/>
            <a:ext cx="10972800" cy="4737961"/>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A71F53E8-6DE8-F044-B0A9-7EAC303F9CD4}" type="datetime1">
              <a:rPr lang="en-US" smtClean="0"/>
              <a:t>5/16/25</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9621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CE487F55-EFB3-944B-A7B0-306FED97E98E}" type="datetime1">
              <a:rPr lang="en-US" smtClean="0"/>
              <a:t>5/16/25</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637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A71F53E8-6DE8-F044-B0A9-7EAC303F9CD4}" type="datetime1">
              <a:rPr lang="en-US" smtClean="0"/>
              <a:t>5/16/25</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4743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840">
          <p15:clr>
            <a:srgbClr val="9FCC3B"/>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571BDE73-9D34-E84F-82B6-2F6C315D4BAE}" type="datetime1">
              <a:rPr lang="en-US" smtClean="0"/>
              <a:t>5/16/25</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22223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A2C6C5-52CD-21BC-0C46-58751D26AE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a:t>(pronouns)</a:t>
            </a:r>
            <a:br>
              <a:rPr lang="en-US"/>
            </a:br>
            <a:r>
              <a:rPr lang="en-US"/>
              <a:t>Job title</a:t>
            </a:r>
            <a:br>
              <a:rPr lang="en-US"/>
            </a:br>
            <a:r>
              <a:rPr lang="en-US"/>
              <a:t>Company</a:t>
            </a:r>
          </a:p>
        </p:txBody>
      </p:sp>
      <p:pic>
        <p:nvPicPr>
          <p:cNvPr id="11" name="Picture 10">
            <a:extLst>
              <a:ext uri="{FF2B5EF4-FFF2-40B4-BE49-F238E27FC236}">
                <a16:creationId xmlns:a16="http://schemas.microsoft.com/office/drawing/2014/main" id="{C8FDA763-3CFE-4A8E-A7A4-4971BDA42D96}"/>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40902952"/>
      </p:ext>
    </p:extLst>
  </p:cSld>
  <p:clrMapOvr>
    <a:masterClrMapping/>
  </p:clrMapOvr>
  <p:transition>
    <p:fade/>
  </p:transition>
  <p:extLst>
    <p:ext uri="{DCECCB84-F9BA-43D5-87BE-67443E8EF086}">
      <p15:sldGuideLst xmlns:p15="http://schemas.microsoft.com/office/powerpoint/2012/main">
        <p15:guide id="1" pos="21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74984"/>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6FD49498-D0F3-994B-8815-063498BC0E7A}" type="datetime1">
              <a:rPr lang="en-US" smtClean="0"/>
              <a:t>5/16/25</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141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A71F53E8-6DE8-F044-B0A9-7EAC303F9CD4}" type="datetime1">
              <a:rPr lang="en-US" smtClean="0"/>
              <a:t>5/16/25</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9639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p>
            <a:fld id="{A71F53E8-6DE8-F044-B0A9-7EAC303F9CD4}" type="datetime1">
              <a:rPr lang="en-US" smtClean="0"/>
              <a:t>5/16/25</a:t>
            </a:fld>
            <a:endParaRPr lang="en-US"/>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89732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A71F53E8-6DE8-F044-B0A9-7EAC303F9CD4}" type="datetime1">
              <a:rPr lang="en-US" smtClean="0"/>
              <a:t>5/16/25</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405388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A71F53E8-6DE8-F044-B0A9-7EAC303F9CD4}" type="datetime1">
              <a:rPr lang="en-US" smtClean="0"/>
              <a:t>5/16/25</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5209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136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1D9F4004-CE4A-A64C-ADD4-2B8BBE8BEDB6}" type="datetime1">
              <a:rPr lang="en-US" smtClean="0"/>
              <a:t>5/16/25</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7349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6F8FB2CA-B986-C148-9654-101AADC16E83}" type="datetime1">
              <a:rPr lang="en-US" smtClean="0"/>
              <a:t>5/16/25</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5465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guide id="2" orient="horz" pos="108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A71F53E8-6DE8-F044-B0A9-7EAC303F9CD4}" type="datetime1">
              <a:rPr lang="en-US" smtClean="0"/>
              <a:t>5/16/25</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251900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134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A71F53E8-6DE8-F044-B0A9-7EAC303F9CD4}" type="datetime1">
              <a:rPr lang="en-US" smtClean="0"/>
              <a:t>5/16/25</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57491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0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A71F53E8-6DE8-F044-B0A9-7EAC303F9CD4}" type="datetime1">
              <a:rPr lang="en-US" smtClean="0"/>
              <a:t>5/16/25</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52349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13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55355-518E-A9CA-29FB-FFBD27B358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a:t>(pronouns)</a:t>
            </a:r>
            <a:br>
              <a:rPr lang="en-US"/>
            </a:br>
            <a:r>
              <a:rPr lang="en-US"/>
              <a:t>Job title</a:t>
            </a:r>
            <a:br>
              <a:rPr lang="en-US"/>
            </a:br>
            <a:r>
              <a:rPr lang="en-US"/>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757130"/>
          </a:xfrm>
        </p:spPr>
        <p:txBody>
          <a:bodyPr/>
          <a:lstStyle>
            <a:lvl1pPr marL="0" indent="0">
              <a:spcAft>
                <a:spcPts val="300"/>
              </a:spcAft>
              <a:buNone/>
              <a:defRPr sz="1600"/>
            </a:lvl1pPr>
          </a:lstStyle>
          <a:p>
            <a:pPr lvl="0"/>
            <a:r>
              <a:rPr lang="en-US"/>
              <a:t>(pronouns)</a:t>
            </a:r>
            <a:br>
              <a:rPr lang="en-US"/>
            </a:br>
            <a:r>
              <a:rPr lang="en-US"/>
              <a:t>Job title</a:t>
            </a:r>
            <a:br>
              <a:rPr lang="en-US"/>
            </a:br>
            <a:r>
              <a:rPr lang="en-US"/>
              <a:t>Company</a:t>
            </a:r>
          </a:p>
        </p:txBody>
      </p:sp>
      <p:pic>
        <p:nvPicPr>
          <p:cNvPr id="13" name="Picture 12">
            <a:extLst>
              <a:ext uri="{FF2B5EF4-FFF2-40B4-BE49-F238E27FC236}">
                <a16:creationId xmlns:a16="http://schemas.microsoft.com/office/drawing/2014/main" id="{BEAD6224-65DB-4349-8ABF-C9D9E063E265}"/>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1241634531"/>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2952">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A71F53E8-6DE8-F044-B0A9-7EAC303F9CD4}" type="datetime1">
              <a:rPr lang="en-US" smtClean="0"/>
              <a:t>5/16/25</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75273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
        <p:nvSpPr>
          <p:cNvPr id="4" name="TextBox 3">
            <a:extLst>
              <a:ext uri="{FF2B5EF4-FFF2-40B4-BE49-F238E27FC236}">
                <a16:creationId xmlns:a16="http://schemas.microsoft.com/office/drawing/2014/main" id="{271EC2CB-02B7-E94B-B11A-7C5BBEBCB3D9}"/>
              </a:ext>
            </a:extLst>
          </p:cNvPr>
          <p:cNvSpPr txBox="1"/>
          <p:nvPr userDrawn="1"/>
        </p:nvSpPr>
        <p:spPr>
          <a:xfrm>
            <a:off x="4127352" y="6418933"/>
            <a:ext cx="3937296" cy="184666"/>
          </a:xfrm>
          <a:prstGeom prst="rect">
            <a:avLst/>
          </a:prstGeom>
          <a:noFill/>
        </p:spPr>
        <p:txBody>
          <a:bodyPr wrap="none" rtlCol="0">
            <a:spAutoFit/>
          </a:bodyPr>
          <a:lstStyle/>
          <a:p>
            <a:pPr algn="ctr"/>
            <a:r>
              <a:rPr lang="en-US" sz="600" dirty="0"/>
              <a:t>© 2022, Amazon Web Services, Inc. or its affiliates. All rights reserved. Amazon Confidential and Trademark.</a:t>
            </a:r>
          </a:p>
        </p:txBody>
      </p:sp>
    </p:spTree>
    <p:extLst>
      <p:ext uri="{BB962C8B-B14F-4D97-AF65-F5344CB8AC3E}">
        <p14:creationId xmlns:p14="http://schemas.microsoft.com/office/powerpoint/2010/main" val="3037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A71F53E8-6DE8-F044-B0A9-7EAC303F9CD4}" type="datetime1">
              <a:rPr lang="en-US" smtClean="0"/>
              <a:t>5/16/25</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2806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71F53E8-6DE8-F044-B0A9-7EAC303F9CD4}" type="datetime1">
              <a:rPr lang="en-US" smtClean="0"/>
              <a:t>5/16/25</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21144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A71F53E8-6DE8-F044-B0A9-7EAC303F9CD4}" type="datetime1">
              <a:rPr lang="en-US" smtClean="0"/>
              <a:t>5/16/25</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65765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A71F53E8-6DE8-F044-B0A9-7EAC303F9CD4}" type="datetime1">
              <a:rPr lang="en-US" smtClean="0"/>
              <a:t>5/16/25</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82877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A71F53E8-6DE8-F044-B0A9-7EAC303F9CD4}" type="datetime1">
              <a:rPr lang="en-US" smtClean="0"/>
              <a:t>5/16/25</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41961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Header Option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CF41AD9-8912-364F-AB9C-9DE4960CE375}"/>
              </a:ext>
            </a:extLst>
          </p:cNvPr>
          <p:cNvSpPr/>
          <p:nvPr/>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58DC681A-4CAC-414A-BE68-FA43BF7A2EAA}"/>
              </a:ext>
            </a:extLst>
          </p:cNvPr>
          <p:cNvPicPr>
            <a:picLocks noChangeAspect="1"/>
          </p:cNvPicPr>
          <p:nvPr/>
        </p:nvPicPr>
        <p:blipFill rotWithShape="1">
          <a:blip r:embed="rId2">
            <a:extLst>
              <a:ext uri="{28A0092B-C50C-407E-A947-70E740481C1C}">
                <a14:useLocalDpi xmlns:a14="http://schemas.microsoft.com/office/drawing/2010/main" val="0"/>
              </a:ext>
            </a:extLst>
          </a:blip>
          <a:srcRect l="622" t="622"/>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p:nvSpPr>
        <p:spPr>
          <a:xfrm>
            <a:off x="1141084" y="6389813"/>
            <a:ext cx="3937296" cy="184666"/>
          </a:xfrm>
          <a:prstGeom prst="rect">
            <a:avLst/>
          </a:prstGeom>
          <a:noFill/>
        </p:spPr>
        <p:txBody>
          <a:bodyPr wrap="none" rtlCol="0">
            <a:spAutoFit/>
          </a:bodyPr>
          <a:lstStyle/>
          <a:p>
            <a:pPr algn="l"/>
            <a:r>
              <a:rPr lang="en-US" sz="600" dirty="0">
                <a:solidFill>
                  <a:schemeClr val="bg1"/>
                </a:solidFill>
              </a:rPr>
              <a:t>© 2022,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A71F53E8-6DE8-F044-B0A9-7EAC303F9CD4}" type="datetime1">
              <a:rPr lang="en-US" smtClean="0"/>
              <a:t>5/16/25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dirty="0"/>
          </a:p>
        </p:txBody>
      </p:sp>
      <p:pic>
        <p:nvPicPr>
          <p:cNvPr id="10" name="Picture 9">
            <a:extLst>
              <a:ext uri="{FF2B5EF4-FFF2-40B4-BE49-F238E27FC236}">
                <a16:creationId xmlns:a16="http://schemas.microsoft.com/office/drawing/2014/main" id="{B747B2CE-FC92-4FCD-A01E-FCAD64CBF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31513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A71F53E8-6DE8-F044-B0A9-7EAC303F9CD4}" type="datetime1">
              <a:rPr lang="en-US" smtClean="0"/>
              <a:t>5/16/25</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6370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A71F53E8-6DE8-F044-B0A9-7EAC303F9CD4}" type="datetime1">
              <a:rPr lang="en-US" smtClean="0"/>
              <a:t>5/16/25</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7592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77736-F964-9E03-7D10-969905EB76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a:t>(pronouns)</a:t>
            </a:r>
            <a:br>
              <a:rPr lang="en-US"/>
            </a:br>
            <a:r>
              <a:rPr lang="en-US"/>
              <a:t>Job title</a:t>
            </a:r>
            <a:br>
              <a:rPr lang="en-US"/>
            </a:br>
            <a:r>
              <a:rPr lang="en-US"/>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3129724"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a:t>(pronouns)</a:t>
            </a:r>
            <a:br>
              <a:rPr lang="en-US"/>
            </a:br>
            <a:r>
              <a:rPr lang="en-US"/>
              <a:t>Job title</a:t>
            </a:r>
            <a:br>
              <a:rPr lang="en-US"/>
            </a:br>
            <a:r>
              <a:rPr lang="en-US"/>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936531"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a:t>(pronouns)</a:t>
            </a:r>
            <a:br>
              <a:rPr lang="en-US"/>
            </a:br>
            <a:r>
              <a:rPr lang="en-US"/>
              <a:t>Job title</a:t>
            </a:r>
            <a:br>
              <a:rPr lang="en-US"/>
            </a:br>
            <a:r>
              <a:rPr lang="en-US"/>
              <a:t>Company</a:t>
            </a:r>
          </a:p>
        </p:txBody>
      </p:sp>
      <p:pic>
        <p:nvPicPr>
          <p:cNvPr id="15" name="Picture 14">
            <a:extLst>
              <a:ext uri="{FF2B5EF4-FFF2-40B4-BE49-F238E27FC236}">
                <a16:creationId xmlns:a16="http://schemas.microsoft.com/office/drawing/2014/main" id="{A06CB43E-FDA1-4D97-9EDD-CEF236C9633A}"/>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19341197"/>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2952">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168786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
        <p:nvSpPr>
          <p:cNvPr id="4" name="TextBox 3">
            <a:extLst>
              <a:ext uri="{FF2B5EF4-FFF2-40B4-BE49-F238E27FC236}">
                <a16:creationId xmlns:a16="http://schemas.microsoft.com/office/drawing/2014/main" id="{25DFEF45-8578-4845-B8C9-40C5571CA5F0}"/>
              </a:ext>
            </a:extLst>
          </p:cNvPr>
          <p:cNvSpPr txBox="1"/>
          <p:nvPr userDrawn="1"/>
        </p:nvSpPr>
        <p:spPr>
          <a:xfrm>
            <a:off x="4127352" y="6389813"/>
            <a:ext cx="3937296" cy="184666"/>
          </a:xfrm>
          <a:prstGeom prst="rect">
            <a:avLst/>
          </a:prstGeom>
          <a:noFill/>
        </p:spPr>
        <p:txBody>
          <a:bodyPr wrap="none" rtlCol="0">
            <a:spAutoFit/>
          </a:bodyPr>
          <a:lstStyle/>
          <a:p>
            <a:pPr algn="ctr"/>
            <a:r>
              <a:rPr lang="en-US" sz="600" dirty="0"/>
              <a:t>© 2022, Amazon Web Services, Inc. or its affiliates. All rights reserved. Amazon Confidential and Trademark.</a:t>
            </a:r>
          </a:p>
        </p:txBody>
      </p:sp>
    </p:spTree>
    <p:extLst>
      <p:ext uri="{BB962C8B-B14F-4D97-AF65-F5344CB8AC3E}">
        <p14:creationId xmlns:p14="http://schemas.microsoft.com/office/powerpoint/2010/main" val="316685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52407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0671C6C3-7C2E-4D24-9F84-3E2DEF1FC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6" name="TextBox 15">
            <a:extLst>
              <a:ext uri="{FF2B5EF4-FFF2-40B4-BE49-F238E27FC236}">
                <a16:creationId xmlns:a16="http://schemas.microsoft.com/office/drawing/2014/main" id="{7B033F1A-DAD5-449D-97B1-6B84FD9D4E6A}"/>
              </a:ext>
            </a:extLst>
          </p:cNvPr>
          <p:cNvSpPr txBox="1"/>
          <p:nvPr userDrawn="1"/>
        </p:nvSpPr>
        <p:spPr>
          <a:xfrm>
            <a:off x="609599" y="2647507"/>
            <a:ext cx="6867525" cy="955666"/>
          </a:xfrm>
          <a:prstGeom prst="rect">
            <a:avLst/>
          </a:prstGeom>
          <a:noFill/>
        </p:spPr>
        <p:txBody>
          <a:bodyPr wrap="square" lIns="0" rtlCol="0">
            <a:noAutofit/>
          </a:bodyPr>
          <a:lstStyle/>
          <a:p>
            <a:r>
              <a:rPr lang="en-US" sz="4800" dirty="0">
                <a:solidFill>
                  <a:schemeClr val="bg1"/>
                </a:solidFill>
                <a:latin typeface="+mj-lt"/>
              </a:rPr>
              <a:t>Questions?</a:t>
            </a:r>
          </a:p>
        </p:txBody>
      </p:sp>
    </p:spTree>
    <p:extLst>
      <p:ext uri="{BB962C8B-B14F-4D97-AF65-F5344CB8AC3E}">
        <p14:creationId xmlns:p14="http://schemas.microsoft.com/office/powerpoint/2010/main" val="32849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928F8823-16AD-42DA-A614-DCACD2208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Tree>
    <p:extLst>
      <p:ext uri="{BB962C8B-B14F-4D97-AF65-F5344CB8AC3E}">
        <p14:creationId xmlns:p14="http://schemas.microsoft.com/office/powerpoint/2010/main" val="79555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p:nvPicPr>
        <p:blipFill rotWithShape="1">
          <a:blip r:embed="rId2">
            <a:extLst>
              <a:ext uri="{28A0092B-C50C-407E-A947-70E740481C1C}">
                <a14:useLocalDpi xmlns:a14="http://schemas.microsoft.com/office/drawing/2010/main" val="0"/>
              </a:ext>
            </a:extLst>
          </a:blip>
          <a:srcRect l="1235" t="1235"/>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pic>
        <p:nvPicPr>
          <p:cNvPr id="19" name="Picture 18">
            <a:extLst>
              <a:ext uri="{FF2B5EF4-FFF2-40B4-BE49-F238E27FC236}">
                <a16:creationId xmlns:a16="http://schemas.microsoft.com/office/drawing/2014/main" id="{736FF5C0-6635-46BC-9E97-529081464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E62D997-05DD-4DB4-A01C-064A7656B6AA}"/>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spTree>
    <p:extLst>
      <p:ext uri="{BB962C8B-B14F-4D97-AF65-F5344CB8AC3E}">
        <p14:creationId xmlns:p14="http://schemas.microsoft.com/office/powerpoint/2010/main" val="21471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 r="50426" b="50233"/>
          <a:stretch/>
        </p:blipFill>
        <p:spPr>
          <a:xfrm>
            <a:off x="1" y="-59821"/>
            <a:ext cx="12191999" cy="6917821"/>
          </a:xfrm>
          <a:prstGeom prst="rect">
            <a:avLst/>
          </a:prstGeom>
        </p:spPr>
      </p:pic>
      <p:pic>
        <p:nvPicPr>
          <p:cNvPr id="19" name="Picture 18">
            <a:extLst>
              <a:ext uri="{FF2B5EF4-FFF2-40B4-BE49-F238E27FC236}">
                <a16:creationId xmlns:a16="http://schemas.microsoft.com/office/drawing/2014/main" id="{0671C6C3-7C2E-4D24-9F84-3E2DEF1FC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1278" y="6321836"/>
            <a:ext cx="551543" cy="329983"/>
          </a:xfrm>
          <a:prstGeom prst="rect">
            <a:avLst/>
          </a:prstGeom>
        </p:spPr>
      </p:pic>
    </p:spTree>
    <p:extLst>
      <p:ext uri="{BB962C8B-B14F-4D97-AF65-F5344CB8AC3E}">
        <p14:creationId xmlns:p14="http://schemas.microsoft.com/office/powerpoint/2010/main" val="47663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8DF6AC9B-6FB6-E64C-9786-C40DFE89F624}" type="datetime1">
              <a:rPr lang="en-US" smtClean="0"/>
              <a:t>5/16/25</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6427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21DD148F-2774-EA45-8C22-2C39149188FB}" type="datetime1">
              <a:rPr lang="en-US" smtClean="0"/>
              <a:t>5/16/25</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6887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359831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a:t>Agenda layout</a:t>
            </a:r>
          </a:p>
        </p:txBody>
      </p:sp>
      <p:pic>
        <p:nvPicPr>
          <p:cNvPr id="7" name="Picture 6">
            <a:extLst>
              <a:ext uri="{FF2B5EF4-FFF2-40B4-BE49-F238E27FC236}">
                <a16:creationId xmlns:a16="http://schemas.microsoft.com/office/drawing/2014/main" id="{D4BF8F3F-C59D-447F-A18C-4F458C5EF4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31853072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7059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104960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5032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7263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3289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5/16/25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6211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5/16/25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E9F3380B-4C2C-4CFA-5735-2689C62E6B5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35024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5/16/25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ADD7451C-3F29-6F6D-F332-22252720A08E}"/>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10693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39750" y="914401"/>
            <a:ext cx="1104265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00D62F-E191-C046-B6EA-E79BE99AA24A}" type="datetime1">
              <a:rPr lang="en-US" smtClean="0"/>
              <a:pPr/>
              <a:t>5/16/25</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3919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l="4187" t="23358" r="27307" b="8135"/>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95294" y="914401"/>
            <a:ext cx="10987105" cy="5355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5/16/25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244311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a:t>Title only layout</a:t>
            </a:r>
          </a:p>
        </p:txBody>
      </p:sp>
      <p:pic>
        <p:nvPicPr>
          <p:cNvPr id="5" name="Picture 4">
            <a:extLst>
              <a:ext uri="{FF2B5EF4-FFF2-40B4-BE49-F238E27FC236}">
                <a16:creationId xmlns:a16="http://schemas.microsoft.com/office/drawing/2014/main" id="{402F0F9B-4E5D-4C0C-B506-59FB29965E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4620427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l="10710" t="22311" r="12665" b="1064"/>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5/16/25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15816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l="28975" t="9170" r="15667" b="35471"/>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5/16/25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24272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39262" y="914401"/>
            <a:ext cx="10972800" cy="535531"/>
          </a:xfrm>
          <a:prstGeom prst="rect">
            <a:avLst/>
          </a:prstGeom>
        </p:spPr>
        <p:txBody>
          <a:bodyPr>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31D3B374-854B-EF47-9B56-0018B9F83111}" type="datetime1">
              <a:rPr lang="en-US" smtClean="0"/>
              <a:pPr/>
              <a:t>5/16/25</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71630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D77389-C57E-98DC-CF51-04AA4C8202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39262" y="914401"/>
            <a:ext cx="10972800" cy="535531"/>
          </a:xfrm>
          <a:prstGeom prst="rect">
            <a:avLst/>
          </a:prstGeom>
        </p:spPr>
        <p:txBody>
          <a:bodyPr>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with gradient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31D3B374-854B-EF47-9B56-0018B9F83111}" type="datetime1">
              <a:rPr lang="en-US" smtClean="0"/>
              <a:pPr/>
              <a:t>5/16/25</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88587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238B2222-37A4-5449-B1D9-9B13ADA59E84}" type="datetime1">
              <a:rPr lang="en-US" smtClean="0"/>
              <a:pPr/>
              <a:t>5/16/25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48358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511457"/>
          </a:xfrm>
        </p:spPr>
        <p:txBody>
          <a:bodyPr/>
          <a:lstStyle>
            <a:lvl1pPr marL="0" indent="0">
              <a:spcAft>
                <a:spcPts val="1800"/>
              </a:spcAft>
              <a:buNone/>
              <a:defRPr b="0" i="0">
                <a:latin typeface="Amazon Ember Display" panose="020F0603020204020204" pitchFamily="34" charset="0"/>
              </a:defRPr>
            </a:lvl1pPr>
            <a:lvl2pPr marL="285750" indent="0">
              <a:spcAft>
                <a:spcPts val="1800"/>
              </a:spcAft>
              <a:buNone/>
              <a:defRPr b="0" i="0">
                <a:latin typeface="Amazon Ember Display" panose="020F0603020204020204" pitchFamily="34" charset="0"/>
              </a:defRPr>
            </a:lvl2pPr>
            <a:lvl3pPr marL="628650" indent="0">
              <a:spcAft>
                <a:spcPts val="1800"/>
              </a:spcAft>
              <a:buNone/>
              <a:defRPr b="0" i="0">
                <a:latin typeface="Amazon Ember Display" panose="020F0603020204020204" pitchFamily="34" charset="0"/>
              </a:defRPr>
            </a:lvl3pPr>
            <a:lvl4pPr marL="914400" indent="0">
              <a:spcAft>
                <a:spcPts val="1800"/>
              </a:spcAft>
              <a:buNone/>
              <a:defRPr b="0" i="0">
                <a:latin typeface="Amazon Ember Display" panose="020F0603020204020204" pitchFamily="34" charset="0"/>
              </a:defRPr>
            </a:lvl4pPr>
            <a:lvl5pPr marL="1143000" indent="0">
              <a:spcAft>
                <a:spcPts val="1800"/>
              </a:spcAft>
              <a:buNone/>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B9026E32-37D5-A446-8A01-9B6BBEB5E690}" type="datetime1">
              <a:rPr lang="en-US" smtClean="0"/>
              <a:pPr/>
              <a:t>5/16/25</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19866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203680"/>
          </a:xfrm>
        </p:spPr>
        <p:txBody>
          <a:bodyPr/>
          <a:lstStyle>
            <a:lvl1pPr>
              <a:defRPr b="0" i="0">
                <a:latin typeface="Amazon Ember Display" panose="020F0603020204020204" pitchFamily="34" charset="0"/>
              </a:defRPr>
            </a:lvl1pPr>
            <a:lvl2pPr>
              <a:defRPr b="0" i="0">
                <a:latin typeface="Amazon Ember Display" panose="020F0603020204020204" pitchFamily="34" charset="0"/>
              </a:defRPr>
            </a:lvl2pPr>
            <a:lvl3pPr>
              <a:defRPr b="0" i="0">
                <a:latin typeface="Amazon Ember Display" panose="020F0603020204020204" pitchFamily="34" charset="0"/>
              </a:defRPr>
            </a:lvl3pPr>
            <a:lvl4pPr>
              <a:defRPr b="0" i="0">
                <a:latin typeface="Amazon Ember Display" panose="020F0603020204020204" pitchFamily="34" charset="0"/>
              </a:defRPr>
            </a:lvl4pPr>
            <a:lvl5pPr>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F68F78D1-9721-044C-B65C-A6FC97994CEC}" type="datetime1">
              <a:rPr lang="en-US" smtClean="0"/>
              <a:pPr/>
              <a:t>5/16/25</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5704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2511457"/>
          </a:xfrm>
        </p:spPr>
        <p:txBody>
          <a:bodyPr/>
          <a:lstStyle>
            <a:lvl1pPr marL="0" indent="0">
              <a:spcAft>
                <a:spcPts val="1800"/>
              </a:spcAft>
              <a:buNone/>
              <a:defRPr b="0" i="0">
                <a:latin typeface="Amazon Ember Display" panose="020F0603020204020204" pitchFamily="34" charset="0"/>
              </a:defRPr>
            </a:lvl1pPr>
            <a:lvl2pPr marL="285750" indent="0">
              <a:spcAft>
                <a:spcPts val="1800"/>
              </a:spcAft>
              <a:buNone/>
              <a:defRPr b="0" i="0">
                <a:latin typeface="Amazon Ember Display" panose="020F0603020204020204" pitchFamily="34" charset="0"/>
              </a:defRPr>
            </a:lvl2pPr>
            <a:lvl3pPr marL="628650" indent="0">
              <a:spcAft>
                <a:spcPts val="1800"/>
              </a:spcAft>
              <a:buNone/>
              <a:defRPr b="0" i="0">
                <a:latin typeface="Amazon Ember Display" panose="020F0603020204020204" pitchFamily="34" charset="0"/>
              </a:defRPr>
            </a:lvl3pPr>
            <a:lvl4pPr marL="914400" indent="0">
              <a:spcAft>
                <a:spcPts val="1800"/>
              </a:spcAft>
              <a:buNone/>
              <a:defRPr b="0" i="0">
                <a:latin typeface="Amazon Ember Display" panose="020F0603020204020204" pitchFamily="34" charset="0"/>
              </a:defRPr>
            </a:lvl4pPr>
            <a:lvl5pPr marL="1143000" indent="0">
              <a:spcAft>
                <a:spcPts val="1800"/>
              </a:spcAft>
              <a:buNone/>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C4422CFE-CB70-E144-AF43-F0FCE393742F}" type="datetime1">
              <a:rPr lang="en-US" smtClean="0"/>
              <a:pPr/>
              <a:t>5/16/25</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7971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2203680"/>
          </a:xfrm>
        </p:spPr>
        <p:txBody>
          <a:bodyPr/>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F4FC2D43-256D-6645-BCF9-A844B8D70195}" type="datetime1">
              <a:rPr lang="en-US" smtClean="0"/>
              <a:pPr/>
              <a:t>5/16/25</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17352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412694"/>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5/16/25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60656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5508CC-A87F-2A21-7F3F-FB8067110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a:t>Title only layout with art</a:t>
            </a:r>
          </a:p>
        </p:txBody>
      </p:sp>
      <p:sp>
        <p:nvSpPr>
          <p:cNvPr id="5" name="TextBox 3">
            <a:extLst>
              <a:ext uri="{FF2B5EF4-FFF2-40B4-BE49-F238E27FC236}">
                <a16:creationId xmlns:a16="http://schemas.microsoft.com/office/drawing/2014/main" id="{84A0FAA4-F370-4554-963C-0621DBAE900C}"/>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6" name="Picture 5">
            <a:extLst>
              <a:ext uri="{FF2B5EF4-FFF2-40B4-BE49-F238E27FC236}">
                <a16:creationId xmlns:a16="http://schemas.microsoft.com/office/drawing/2014/main" id="{8DD82C82-FAA4-4457-8019-A527148D48D6}"/>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141810266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Content, an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572058-8A2F-63B1-24B9-FF2FF1B020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412694"/>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5/16/25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TextBox 8">
            <a:extLst>
              <a:ext uri="{FF2B5EF4-FFF2-40B4-BE49-F238E27FC236}">
                <a16:creationId xmlns:a16="http://schemas.microsoft.com/office/drawing/2014/main" id="{BF3EF575-8224-DA14-5D32-515D4952C56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0" name="Picture 9">
            <a:extLst>
              <a:ext uri="{FF2B5EF4-FFF2-40B4-BE49-F238E27FC236}">
                <a16:creationId xmlns:a16="http://schemas.microsoft.com/office/drawing/2014/main" id="{73D20E4C-9187-3688-70E3-A4C82F7586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94573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68B873-04D3-AF11-8C29-6653AFF106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5/16/25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03873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5/16/25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1744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D467C09E-9944-944E-A974-7D6AA4E02B83}" type="datetime1">
              <a:rPr lang="en-US" smtClean="0"/>
              <a:pPr/>
              <a:t>5/16/25</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65366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6F02E835-1245-C748-8E9F-651FE6B45587}" type="datetime1">
              <a:rPr lang="en-US" smtClean="0"/>
              <a:pPr/>
              <a:t>5/16/25</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62681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F96E8718-D810-5D42-BBA7-DBDBA7B074E9}" type="datetime1">
              <a:rPr lang="en-US" smtClean="0"/>
              <a:pPr/>
              <a:t>5/16/25</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Tree>
    <p:extLst>
      <p:ext uri="{BB962C8B-B14F-4D97-AF65-F5344CB8AC3E}">
        <p14:creationId xmlns:p14="http://schemas.microsoft.com/office/powerpoint/2010/main" val="175955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2B958DF5-F549-8B46-95E0-C2CB36033BB5}" type="datetime1">
              <a:rPr lang="en-US" smtClean="0"/>
              <a:pPr/>
              <a:t>5/16/25</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17761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539262" y="917577"/>
            <a:ext cx="10972800" cy="535531"/>
          </a:xfrm>
          <a:prstGeom prst="rect">
            <a:avLst/>
          </a:prstGeom>
        </p:spPr>
        <p:txBody>
          <a:bodyPr anchor="t" anchorCtr="0">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301397-8FE7-FB4B-82EE-58C288712F6D}" type="datetime1">
              <a:rPr lang="en-US" smtClean="0"/>
              <a:pPr/>
              <a:t>5/16/25</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64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92682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C3A8789C-A0D1-A74F-A15D-501FE221905E}" type="datetime1">
              <a:rPr lang="en-US" smtClean="0"/>
              <a:pPr/>
              <a:t>5/16/25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416148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pic>
        <p:nvPicPr>
          <p:cNvPr id="6" name="Picture 5">
            <a:extLst>
              <a:ext uri="{FF2B5EF4-FFF2-40B4-BE49-F238E27FC236}">
                <a16:creationId xmlns:a16="http://schemas.microsoft.com/office/drawing/2014/main" id="{EAC6A24E-644A-47D1-A743-FAAB09271A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9646691"/>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9C031CC3-E800-D94E-ACE2-59E99B1146F6}" type="datetime1">
              <a:rPr lang="en-US" smtClean="0"/>
              <a:pPr/>
              <a:t>5/16/25</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84499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344B5C68-7AAF-714C-BA5C-79EE2A2BF521}" type="datetime1">
              <a:rPr lang="en-US" smtClean="0"/>
              <a:pPr/>
              <a:t>5/16/25</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31752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122D055C-F955-814B-8E36-6633B2B2BF72}" type="datetime1">
              <a:rPr lang="en-US" smtClean="0"/>
              <a:pPr/>
              <a:t>5/16/25</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18136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826B4EB-F6CC-4C37-3CA9-1BCB13DA1DF9}"/>
              </a:ext>
            </a:extLst>
          </p:cNvPr>
          <p:cNvSpPr/>
          <p:nvPr userDrawn="1"/>
        </p:nvSpPr>
        <p:spPr>
          <a:xfrm>
            <a:off x="512956" y="512957"/>
            <a:ext cx="11159444" cy="5697344"/>
          </a:xfrm>
          <a:prstGeom prst="roundRect">
            <a:avLst>
              <a:gd name="adj" fmla="val 1733"/>
            </a:avLst>
          </a:prstGeom>
          <a:solidFill>
            <a:srgbClr val="EBFF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rIns="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5/16/25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Text Placeholder 10">
            <a:extLst>
              <a:ext uri="{FF2B5EF4-FFF2-40B4-BE49-F238E27FC236}">
                <a16:creationId xmlns:a16="http://schemas.microsoft.com/office/drawing/2014/main" id="{3442E0A2-8098-1B6F-94F7-A9E27EC775EE}"/>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pic>
        <p:nvPicPr>
          <p:cNvPr id="12" name="Picture 11">
            <a:extLst>
              <a:ext uri="{FF2B5EF4-FFF2-40B4-BE49-F238E27FC236}">
                <a16:creationId xmlns:a16="http://schemas.microsoft.com/office/drawing/2014/main" id="{B061DE8E-6B1F-49ED-9610-31027D9B77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214739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B6475A-312A-4920-A448-D3119241B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5/16/25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A9F35CF-0293-AD03-12BE-0AD2771A7530}"/>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15E86E16-D3C5-9BCB-7BE2-1CA4299DCF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7" name="Picture 16">
            <a:extLst>
              <a:ext uri="{FF2B5EF4-FFF2-40B4-BE49-F238E27FC236}">
                <a16:creationId xmlns:a16="http://schemas.microsoft.com/office/drawing/2014/main" id="{B925287C-25B0-64C0-57CE-B3ACA784D0F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383823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Gradien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C6D9BD-DEEA-4A7B-C871-4536799F0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5/16/25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59FA2AE2-2071-6FBA-C0DF-DC91D9C45E8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40CE3C06-636B-539A-57AF-295DAA75FF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99062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 Gradient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91062C-933C-ED0F-B73C-DC245E7FAF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1"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5/16/25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2F74E9CC-3075-EE68-DD01-BF810D0A2E5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10573292-B887-5760-95C0-AEDAC62EB3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84467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5/16/25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52872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5/16/25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82046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5/16/25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6929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a:t>Blank layout (enter descriptive title here for accessibility)</a:t>
            </a:r>
          </a:p>
        </p:txBody>
      </p:sp>
      <p:pic>
        <p:nvPicPr>
          <p:cNvPr id="4" name="Picture 3">
            <a:extLst>
              <a:ext uri="{FF2B5EF4-FFF2-40B4-BE49-F238E27FC236}">
                <a16:creationId xmlns:a16="http://schemas.microsoft.com/office/drawing/2014/main" id="{28547A17-167C-4B7C-9EB3-78A50E0839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80870781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14000039-AC38-8C4D-BBF6-A4179217D919}" type="datetime1">
              <a:rPr lang="en-US" smtClean="0"/>
              <a:pPr/>
              <a:t>5/16/25</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08353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BA838F1F-E927-864D-8933-A87A9B46D340}" type="datetime1">
              <a:rPr lang="en-US" smtClean="0"/>
              <a:pPr/>
              <a:t>5/16/25</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85633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F5CD9E88-8D52-D44B-9301-05276D5B5248}" type="datetime1">
              <a:rPr lang="en-US" smtClean="0"/>
              <a:pPr/>
              <a:t>5/16/25</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398582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26498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425517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539262" y="914401"/>
            <a:ext cx="10972800" cy="646331"/>
          </a:xfrm>
          <a:prstGeom prst="rect">
            <a:avLst/>
          </a:prstGeom>
        </p:spPr>
        <p:txBody>
          <a:bodyPr anchor="t" anchorCtr="0">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2591479"/>
          </a:xfrm>
        </p:spPr>
        <p:txBody>
          <a:bodyPr/>
          <a:lstStyle>
            <a:lvl1pPr marL="457200" indent="-457200">
              <a:buFont typeface="Arial" panose="020B0604020202020204" pitchFamily="34" charset="0"/>
              <a:buChar char="•"/>
              <a:defRPr sz="2800" b="0" i="0">
                <a:latin typeface="Amazon Ember Display" panose="020F0603020204020204" pitchFamily="34" charset="0"/>
              </a:defRPr>
            </a:lvl1pPr>
            <a:lvl2pPr marL="628650" indent="-342900">
              <a:buFont typeface="Arial" panose="020B0604020202020204" pitchFamily="34" charset="0"/>
              <a:buChar char="•"/>
              <a:defRPr sz="2400" b="0" i="0">
                <a:latin typeface="Amazon Ember Display" panose="020F0603020204020204" pitchFamily="34" charset="0"/>
              </a:defRPr>
            </a:lvl2pPr>
            <a:lvl3pPr marL="971550" indent="-342900">
              <a:buFont typeface="Arial" panose="020B0604020202020204" pitchFamily="34" charset="0"/>
              <a:buChar char="•"/>
              <a:defRPr sz="2000" b="0" i="0">
                <a:latin typeface="Amazon Ember Display" panose="020F0603020204020204" pitchFamily="34" charset="0"/>
              </a:defRPr>
            </a:lvl3pPr>
            <a:lvl4pPr marL="1144588" indent="-285750">
              <a:buFont typeface="Arial" panose="020B0604020202020204" pitchFamily="34" charset="0"/>
              <a:buChar char="•"/>
              <a:defRPr sz="1800" b="0" i="0">
                <a:latin typeface="Amazon Ember Display" panose="020F0603020204020204" pitchFamily="34" charset="0"/>
              </a:defRPr>
            </a:lvl4pPr>
            <a:lvl5pPr marL="1316038" indent="-285750">
              <a:buFont typeface="Arial" panose="020B0604020202020204" pitchFamily="34" charset="0"/>
              <a:buChar char="•"/>
              <a:defRPr sz="1800" b="0" i="0">
                <a:latin typeface="Amazon Ember Display" panose="020F0603020204020204" pitchFamily="34" charset="0"/>
              </a:defRPr>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15500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2024, Amazon Web Services, Inc. or its affiliates. All rights reserved. Amazon Confidential and Trademark.</a:t>
            </a:r>
          </a:p>
        </p:txBody>
      </p:sp>
    </p:spTree>
    <p:extLst>
      <p:ext uri="{BB962C8B-B14F-4D97-AF65-F5344CB8AC3E}">
        <p14:creationId xmlns:p14="http://schemas.microsoft.com/office/powerpoint/2010/main" val="295427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4CF3CEA-C5D6-3EE2-0ADF-9CA879927A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F4CEAE59-88AB-067D-8305-5D60E5C0CC94}"/>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7ED4E7E8-6939-47DD-F50C-1BE8D7C7AB1B}"/>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B0E08B7E-513C-0B0B-9DC0-33A10068E811}"/>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1EF1BFC-F8EA-31FF-2ECB-6FE640057D1C}"/>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BCF5D785-7779-B4A7-1593-D9E4005D4186}"/>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6C67EAE0-22D8-7774-6075-2E7C8D357946}"/>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8B073B14-3FCE-9EBE-8EF4-076D31F5D3A9}"/>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2B64E461-542C-9DF0-B91E-B36341643F32}"/>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0625BCAF-5C90-042B-0BAB-CD0E59CCA8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DDEC7666-E95B-BA1B-9CE7-A188F672FA46}"/>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2024, Amazon Web Services, Inc. or its affiliates. All rights reserved. Amazon Confidential and Trademark.</a:t>
            </a:r>
          </a:p>
        </p:txBody>
      </p:sp>
    </p:spTree>
    <p:extLst>
      <p:ext uri="{BB962C8B-B14F-4D97-AF65-F5344CB8AC3E}">
        <p14:creationId xmlns:p14="http://schemas.microsoft.com/office/powerpoint/2010/main" val="42082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0EE6D9C-875B-CBBD-B13E-569C0B9A8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C3E01366-E822-32FE-65C0-B3B4125945BA}"/>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1E78FCF9-F25E-3767-EB4A-8D919FAD0C7D}"/>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4A1C9D7C-4935-7A74-21C6-B88B45377B89}"/>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0D6E1ED-92EF-4477-D94E-EDA210EF8854}"/>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3F1AB78F-B9B6-3B94-6F03-015F0598F319}"/>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7B0FD9D2-77A6-9253-CB15-84E1C403FB55}"/>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DAE79A02-C451-B664-9107-9D196F3382D7}"/>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1416FB4C-1D1E-4119-B730-03DD2E265086}"/>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30CC1F33-20B4-A2CC-CBF3-F33B6E957A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492CA65A-606C-B6BF-5226-3CAA4640D586}"/>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79586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a:xfrm>
            <a:off x="609600"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076329" y="1718982"/>
            <a:ext cx="2506071" cy="4491317"/>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lvl1pPr>
              <a:defRPr b="0" i="0">
                <a:latin typeface="Amazon Ember Display" panose="020F0603020204020204" pitchFamily="34" charset="0"/>
              </a:defRPr>
            </a:lvl1pPr>
          </a:lstStyle>
          <a:p>
            <a:fld id="{8DF6AC9B-6FB6-E64C-9786-C40DFE89F624}" type="datetime1">
              <a:rPr lang="en-US" smtClean="0"/>
              <a:pPr/>
              <a:t>5/16/25</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277156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0D7547C9-19DE-47C5-B92E-D961CE0CDE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58102628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a:prstGeom prst="rect">
            <a:avLst/>
          </a:prstGeom>
        </p:spPr>
        <p:txBody>
          <a:bodyPr vert="eaVert">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66429" y="914399"/>
            <a:ext cx="2506071" cy="5295901"/>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lvl1pPr>
              <a:defRPr b="0" i="0">
                <a:latin typeface="Amazon Ember Display" panose="020F0603020204020204" pitchFamily="34" charset="0"/>
              </a:defRPr>
            </a:lvl1pPr>
          </a:lstStyle>
          <a:p>
            <a:fld id="{21DD148F-2774-EA45-8C22-2C39149188FB}" type="datetime1">
              <a:rPr lang="en-US" smtClean="0"/>
              <a:pPr/>
              <a:t>5/16/25</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175352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mazon Ember Display" panose="020F0603020204020204" pitchFamily="34" charset="0"/>
            </a:endParaRPr>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mazon Ember Display" panose="020F0603020204020204" pitchFamily="34" charset="0"/>
            </a:endParaRPr>
          </a:p>
        </p:txBody>
      </p:sp>
    </p:spTree>
    <p:extLst>
      <p:ext uri="{BB962C8B-B14F-4D97-AF65-F5344CB8AC3E}">
        <p14:creationId xmlns:p14="http://schemas.microsoft.com/office/powerpoint/2010/main" val="230718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426003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038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128186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63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19251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2330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2894D721-EB41-4DCD-949C-556E7E98A039}" type="datetime1">
              <a:rPr lang="en-US" smtClean="0"/>
              <a:t>5/16/25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26702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83CACA16-F79C-4846-B99A-1BDA1154CB19}" type="datetime1">
              <a:rPr lang="en-US" smtClean="0"/>
              <a:t>5/16/25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E9F3380B-4C2C-4CFA-5735-2689C62E6B5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89403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dirty="0"/>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a:t>(pronouns)</a:t>
            </a:r>
          </a:p>
          <a:p>
            <a:pPr lvl="0"/>
            <a:r>
              <a:rPr lang="en-US"/>
              <a:t>Job title</a:t>
            </a:r>
          </a:p>
          <a:p>
            <a:pPr lvl="0"/>
            <a:r>
              <a:rPr lang="en-US"/>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2025, Amazon Web Services, Inc. or its affiliates. All rights reserved.</a:t>
            </a:r>
          </a:p>
        </p:txBody>
      </p:sp>
    </p:spTree>
    <p:extLst>
      <p:ext uri="{BB962C8B-B14F-4D97-AF65-F5344CB8AC3E}">
        <p14:creationId xmlns:p14="http://schemas.microsoft.com/office/powerpoint/2010/main" val="3122152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a:t>Click icon to insert image, </a:t>
            </a:r>
            <a:br>
              <a:rPr lang="en-US"/>
            </a:br>
            <a:r>
              <a:rPr lang="en-US"/>
              <a:t>or select placeholder </a:t>
            </a:r>
            <a:br>
              <a:rPr lang="en-US"/>
            </a:br>
            <a:r>
              <a:rPr lang="en-US"/>
              <a:t>and paste image</a:t>
            </a:r>
          </a:p>
          <a:p>
            <a:endParaRPr lang="en-US"/>
          </a:p>
          <a:p>
            <a:endParaRPr lang="en-US"/>
          </a:p>
          <a:p>
            <a:endParaRPr lang="en-US"/>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a:t>Enter slide content</a:t>
            </a:r>
          </a:p>
          <a:p>
            <a:pPr lvl="1"/>
            <a:r>
              <a:rPr lang="en-US"/>
              <a:t>Second level</a:t>
            </a:r>
          </a:p>
          <a:p>
            <a:pPr lvl="2"/>
            <a:r>
              <a:rPr lang="en-US"/>
              <a:t>Third level</a:t>
            </a:r>
          </a:p>
        </p:txBody>
      </p:sp>
      <p:pic>
        <p:nvPicPr>
          <p:cNvPr id="6" name="Picture 5">
            <a:extLst>
              <a:ext uri="{FF2B5EF4-FFF2-40B4-BE49-F238E27FC236}">
                <a16:creationId xmlns:a16="http://schemas.microsoft.com/office/drawing/2014/main" id="{692A2F1A-4E48-4381-8802-9890CF36A3A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74879381"/>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BBCA5C6-9AC9-48D9-B7D6-81928FA674DD}" type="datetime1">
              <a:rPr lang="en-US" smtClean="0"/>
              <a:t>5/16/25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ADD7451C-3F29-6F6D-F332-22252720A08E}"/>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404576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39750" y="914401"/>
            <a:ext cx="1104265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03E3A33-FAA6-44D9-9C68-C0036F0B5F86}" type="datetime1">
              <a:rPr lang="en-US" smtClean="0"/>
              <a:t>5/16/25</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57139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l="4187" t="23358" r="27307" b="8135"/>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95294" y="914401"/>
            <a:ext cx="10987105" cy="5355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904E6C6D-4A4A-4E31-890A-955EBC944D8B}" type="datetime1">
              <a:rPr lang="en-US" smtClean="0"/>
              <a:t>5/16/25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a:xfrm>
            <a:off x="8929200" y="6289500"/>
            <a:ext cx="2743200" cy="365125"/>
          </a:xfrm>
          <a:prstGeom prst="rect">
            <a:avLst/>
          </a:prstGeom>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98269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l="10710" t="22311" r="12665" b="1064"/>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6A9D91A3-3168-4DAD-A1A4-B0973FC24B22}" type="datetime1">
              <a:rPr lang="en-US" smtClean="0"/>
              <a:t>5/16/25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a:xfrm>
            <a:off x="8929200" y="6289500"/>
            <a:ext cx="2743200" cy="365125"/>
          </a:xfrm>
          <a:prstGeom prst="rect">
            <a:avLst/>
          </a:prstGeom>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65042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l="28975" t="9170" r="15667" b="35471"/>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07203060-42DC-4249-B651-C93060E639BA}" type="datetime1">
              <a:rPr lang="en-US" smtClean="0"/>
              <a:t>5/16/25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a:xfrm>
            <a:off x="8929200" y="6289500"/>
            <a:ext cx="2743200" cy="365125"/>
          </a:xfrm>
          <a:prstGeom prst="rect">
            <a:avLst/>
          </a:prstGeom>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1637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39262" y="914401"/>
            <a:ext cx="10972800" cy="535531"/>
          </a:xfrm>
          <a:prstGeom prst="rect">
            <a:avLst/>
          </a:prstGeom>
        </p:spPr>
        <p:txBody>
          <a:bodyPr>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C81E27D4-D3CE-4A3F-830A-A6E71443311F}" type="datetime1">
              <a:rPr lang="en-US" smtClean="0"/>
              <a:t>5/16/25</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75568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and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425370" y="914401"/>
            <a:ext cx="8086691" cy="535531"/>
          </a:xfrm>
          <a:prstGeom prst="rect">
            <a:avLst/>
          </a:prstGeom>
        </p:spPr>
        <p:txBody>
          <a:bodyPr>
            <a:normAutofit/>
          </a:bodyPr>
          <a:lstStyle>
            <a:lvl1pPr>
              <a:defRPr sz="32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with gradient</a:t>
            </a:r>
          </a:p>
        </p:txBody>
      </p:sp>
      <p:cxnSp>
        <p:nvCxnSpPr>
          <p:cNvPr id="8" name="Straight Connector 7">
            <a:extLst>
              <a:ext uri="{FF2B5EF4-FFF2-40B4-BE49-F238E27FC236}">
                <a16:creationId xmlns:a16="http://schemas.microsoft.com/office/drawing/2014/main" id="{23C1B00F-7BC3-1DBB-6E02-AB094F4A581C}"/>
              </a:ext>
            </a:extLst>
          </p:cNvPr>
          <p:cNvCxnSpPr>
            <a:cxnSpLocks/>
          </p:cNvCxnSpPr>
          <p:nvPr userDrawn="1"/>
        </p:nvCxnSpPr>
        <p:spPr>
          <a:xfrm>
            <a:off x="3273686" y="500743"/>
            <a:ext cx="0" cy="12518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5D149CD8-E3EE-F009-9F67-EEE3078EA109}"/>
              </a:ext>
            </a:extLst>
          </p:cNvPr>
          <p:cNvSpPr>
            <a:spLocks noGrp="1"/>
          </p:cNvSpPr>
          <p:nvPr>
            <p:ph type="body" sz="quarter" idx="10"/>
          </p:nvPr>
        </p:nvSpPr>
        <p:spPr>
          <a:xfrm>
            <a:off x="7800975" y="6157915"/>
            <a:ext cx="3768236" cy="246221"/>
          </a:xfrm>
        </p:spPr>
        <p:txBody>
          <a:bodyPr/>
          <a:lstStyle>
            <a:lvl1pPr marL="0" indent="0" algn="r">
              <a:lnSpc>
                <a:spcPct val="100000"/>
              </a:lnSpc>
              <a:spcAft>
                <a:spcPts val="0"/>
              </a:spcAft>
              <a:buNone/>
              <a:defRPr sz="1000">
                <a:solidFill>
                  <a:schemeClr val="tx2"/>
                </a:solidFill>
              </a:defRPr>
            </a:lvl1pPr>
            <a:lvl2pPr marL="285750" indent="0">
              <a:buNone/>
              <a:defRPr/>
            </a:lvl2pPr>
          </a:lstStyle>
          <a:p>
            <a:pPr lvl="0"/>
            <a:r>
              <a:rPr lang="en-US" dirty="0"/>
              <a:t>Click to edit Master text styles</a:t>
            </a:r>
          </a:p>
        </p:txBody>
      </p:sp>
    </p:spTree>
    <p:extLst>
      <p:ext uri="{BB962C8B-B14F-4D97-AF65-F5344CB8AC3E}">
        <p14:creationId xmlns:p14="http://schemas.microsoft.com/office/powerpoint/2010/main" val="370505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248">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B20143-3FED-150A-F6F7-47FBCCCBD99C}"/>
              </a:ext>
            </a:extLst>
          </p:cNvPr>
          <p:cNvPicPr>
            <a:picLocks noChangeAspect="1"/>
          </p:cNvPicPr>
          <p:nvPr userDrawn="1"/>
        </p:nvPicPr>
        <p:blipFill>
          <a:blip r:embed="rId2">
            <a:extLst>
              <a:ext uri="{28A0092B-C50C-407E-A947-70E740481C1C}">
                <a14:useLocalDpi xmlns:a14="http://schemas.microsoft.com/office/drawing/2010/main" val="0"/>
              </a:ext>
            </a:extLst>
          </a:blip>
          <a:srcRect b="8807"/>
          <a:stretch/>
        </p:blipFill>
        <p:spPr>
          <a:xfrm>
            <a:off x="0" y="0"/>
            <a:ext cx="12192000" cy="6254044"/>
          </a:xfrm>
          <a:prstGeom prst="rect">
            <a:avLst/>
          </a:prstGeom>
        </p:spPr>
      </p:pic>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EDB3E39D-CA0E-4ADD-B42E-294AE0F5918B}" type="datetime1">
              <a:rPr lang="en-US" smtClean="0"/>
              <a:t>5/16/25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Text Placeholder 9">
            <a:extLst>
              <a:ext uri="{FF2B5EF4-FFF2-40B4-BE49-F238E27FC236}">
                <a16:creationId xmlns:a16="http://schemas.microsoft.com/office/drawing/2014/main" id="{61419A4A-56DF-4203-BF0A-2C9091EA3C41}"/>
              </a:ext>
            </a:extLst>
          </p:cNvPr>
          <p:cNvSpPr>
            <a:spLocks noGrp="1"/>
          </p:cNvSpPr>
          <p:nvPr>
            <p:ph type="body" sz="quarter" idx="12"/>
          </p:nvPr>
        </p:nvSpPr>
        <p:spPr>
          <a:xfrm>
            <a:off x="7800975" y="5859465"/>
            <a:ext cx="3768236" cy="246221"/>
          </a:xfrm>
        </p:spPr>
        <p:txBody>
          <a:bodyPr/>
          <a:lstStyle>
            <a:lvl1pPr marL="0" indent="0" algn="r">
              <a:lnSpc>
                <a:spcPct val="100000"/>
              </a:lnSpc>
              <a:spcAft>
                <a:spcPts val="0"/>
              </a:spcAft>
              <a:buNone/>
              <a:defRPr sz="1000">
                <a:solidFill>
                  <a:schemeClr val="tx2"/>
                </a:solidFill>
              </a:defRPr>
            </a:lvl1pPr>
            <a:lvl2pPr marL="285750" indent="0">
              <a:buNone/>
              <a:defRPr/>
            </a:lvl2pPr>
          </a:lstStyle>
          <a:p>
            <a:pPr lvl="0"/>
            <a:r>
              <a:rPr lang="en-US" dirty="0"/>
              <a:t>Click to edit Master text styles</a:t>
            </a:r>
          </a:p>
        </p:txBody>
      </p:sp>
      <p:pic>
        <p:nvPicPr>
          <p:cNvPr id="7" name="Picture 6">
            <a:extLst>
              <a:ext uri="{FF2B5EF4-FFF2-40B4-BE49-F238E27FC236}">
                <a16:creationId xmlns:a16="http://schemas.microsoft.com/office/drawing/2014/main" id="{25B0531D-5EBF-F82F-1AA8-73A66C5363A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194298" y="1378329"/>
            <a:ext cx="398998" cy="338710"/>
          </a:xfrm>
          <a:prstGeom prst="rect">
            <a:avLst/>
          </a:prstGeom>
        </p:spPr>
      </p:pic>
      <p:sp>
        <p:nvSpPr>
          <p:cNvPr id="10" name="Text Placeholder 9">
            <a:extLst>
              <a:ext uri="{FF2B5EF4-FFF2-40B4-BE49-F238E27FC236}">
                <a16:creationId xmlns:a16="http://schemas.microsoft.com/office/drawing/2014/main" id="{1566535A-62E0-A36C-53C0-530CDB1FEE36}"/>
              </a:ext>
            </a:extLst>
          </p:cNvPr>
          <p:cNvSpPr>
            <a:spLocks noGrp="1"/>
          </p:cNvSpPr>
          <p:nvPr>
            <p:ph type="body" sz="quarter" idx="13" hasCustomPrompt="1"/>
          </p:nvPr>
        </p:nvSpPr>
        <p:spPr>
          <a:xfrm>
            <a:off x="8640154" y="741212"/>
            <a:ext cx="2753255" cy="315778"/>
          </a:xfrm>
          <a:prstGeom prst="roundRect">
            <a:avLst>
              <a:gd name="adj" fmla="val 50000"/>
            </a:avLst>
          </a:prstGeom>
          <a:solidFill>
            <a:srgbClr val="161D26">
              <a:alpha val="8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noAutofit/>
          </a:bodyPr>
          <a:lstStyle>
            <a:lvl1pPr marL="0" indent="0" algn="ctr">
              <a:lnSpc>
                <a:spcPct val="100000"/>
              </a:lnSpc>
              <a:spcAft>
                <a:spcPts val="0"/>
              </a:spcAft>
              <a:buNone/>
              <a:defRPr lang="en-US" sz="1200" b="1" cap="all" spc="150" dirty="0" smtClean="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marL="0" lvl="0" algn="ctr"/>
            <a:r>
              <a:rPr lang="en-US" dirty="0" err="1"/>
              <a:t>tbd</a:t>
            </a:r>
            <a:endParaRPr lang="en-US" dirty="0"/>
          </a:p>
        </p:txBody>
      </p:sp>
      <p:sp>
        <p:nvSpPr>
          <p:cNvPr id="12" name="Text Placeholder 11">
            <a:extLst>
              <a:ext uri="{FF2B5EF4-FFF2-40B4-BE49-F238E27FC236}">
                <a16:creationId xmlns:a16="http://schemas.microsoft.com/office/drawing/2014/main" id="{285B4456-2643-E801-BED8-21AA5D27137B}"/>
              </a:ext>
            </a:extLst>
          </p:cNvPr>
          <p:cNvSpPr>
            <a:spLocks noGrp="1"/>
          </p:cNvSpPr>
          <p:nvPr>
            <p:ph type="body" sz="quarter" idx="14"/>
          </p:nvPr>
        </p:nvSpPr>
        <p:spPr>
          <a:xfrm>
            <a:off x="6592888" y="1714500"/>
            <a:ext cx="4800600" cy="3225800"/>
          </a:xfrm>
        </p:spPr>
        <p:txBody>
          <a:bodyPr>
            <a:noAutofit/>
          </a:bodyPr>
          <a:lstStyle>
            <a:lvl1pPr marL="0" indent="0">
              <a:spcAft>
                <a:spcPts val="600"/>
              </a:spcAft>
              <a:buFont typeface="Arial" panose="020B0604020202020204" pitchFamily="34" charset="0"/>
              <a:buNone/>
              <a:defRPr sz="1800">
                <a:latin typeface="+mj-lt"/>
              </a:defRPr>
            </a:lvl1pPr>
            <a:lvl2pPr marL="285750" indent="0">
              <a:buNone/>
              <a:defRPr/>
            </a:lvl2pPr>
          </a:lstStyle>
          <a:p>
            <a:pPr lvl="0"/>
            <a:r>
              <a:rPr lang="en-US" dirty="0"/>
              <a:t>Click to edit Master text styles</a:t>
            </a:r>
          </a:p>
        </p:txBody>
      </p:sp>
      <p:sp>
        <p:nvSpPr>
          <p:cNvPr id="14" name="Picture Placeholder 13">
            <a:extLst>
              <a:ext uri="{FF2B5EF4-FFF2-40B4-BE49-F238E27FC236}">
                <a16:creationId xmlns:a16="http://schemas.microsoft.com/office/drawing/2014/main" id="{56529AEA-4C95-CE83-CF2F-F8A187C9A7C5}"/>
              </a:ext>
            </a:extLst>
          </p:cNvPr>
          <p:cNvSpPr>
            <a:spLocks noGrp="1"/>
          </p:cNvSpPr>
          <p:nvPr>
            <p:ph type="pic" sz="quarter" idx="15"/>
          </p:nvPr>
        </p:nvSpPr>
        <p:spPr>
          <a:xfrm>
            <a:off x="838200" y="1714500"/>
            <a:ext cx="4956175" cy="3225800"/>
          </a:xfrm>
          <a:prstGeom prst="roundRect">
            <a:avLst>
              <a:gd name="adj" fmla="val 6431"/>
            </a:avLst>
          </a:prstGeom>
        </p:spPr>
        <p:txBody>
          <a:bodyPr bIns="1005840" anchor="ctr" anchorCtr="0">
            <a:noAutofit/>
          </a:bodyPr>
          <a:lstStyle>
            <a:lvl1pPr marL="0" indent="0" algn="ctr">
              <a:buNone/>
              <a:defRPr sz="2000">
                <a:latin typeface="+mj-lt"/>
              </a:defRPr>
            </a:lvl1pPr>
          </a:lstStyle>
          <a:p>
            <a:endParaRPr lang="en-US"/>
          </a:p>
        </p:txBody>
      </p:sp>
      <p:sp>
        <p:nvSpPr>
          <p:cNvPr id="16" name="Text Placeholder 15">
            <a:extLst>
              <a:ext uri="{FF2B5EF4-FFF2-40B4-BE49-F238E27FC236}">
                <a16:creationId xmlns:a16="http://schemas.microsoft.com/office/drawing/2014/main" id="{02705069-B54D-BEA6-FEB4-86DA072D2774}"/>
              </a:ext>
            </a:extLst>
          </p:cNvPr>
          <p:cNvSpPr>
            <a:spLocks noGrp="1"/>
          </p:cNvSpPr>
          <p:nvPr>
            <p:ph type="body" sz="quarter" idx="16"/>
          </p:nvPr>
        </p:nvSpPr>
        <p:spPr>
          <a:xfrm>
            <a:off x="838200" y="5105400"/>
            <a:ext cx="4956175" cy="571500"/>
          </a:xfrm>
        </p:spPr>
        <p:txBody>
          <a:bodyPr vert="horz" wrap="square" lIns="0" tIns="45720" rIns="0" bIns="45720" rtlCol="0">
            <a:noAutofit/>
          </a:bodyPr>
          <a:lstStyle>
            <a:lvl1pPr marL="0" indent="0" algn="l">
              <a:buNone/>
              <a:defRPr lang="en-US" sz="1400" dirty="0">
                <a:latin typeface="+mj-lt"/>
              </a:defRPr>
            </a:lvl1pPr>
          </a:lstStyle>
          <a:p>
            <a:pPr marL="457200" lvl="0" indent="-457200">
              <a:spcAft>
                <a:spcPts val="600"/>
              </a:spcAft>
            </a:pPr>
            <a:r>
              <a:rPr lang="en-US" dirty="0"/>
              <a:t>Click to edit Master text</a:t>
            </a:r>
          </a:p>
        </p:txBody>
      </p:sp>
      <p:sp>
        <p:nvSpPr>
          <p:cNvPr id="18" name="Text Placeholder 17">
            <a:extLst>
              <a:ext uri="{FF2B5EF4-FFF2-40B4-BE49-F238E27FC236}">
                <a16:creationId xmlns:a16="http://schemas.microsoft.com/office/drawing/2014/main" id="{2EE0EBC0-9A75-3CAD-700E-B23D393B36C0}"/>
              </a:ext>
            </a:extLst>
          </p:cNvPr>
          <p:cNvSpPr>
            <a:spLocks noGrp="1"/>
          </p:cNvSpPr>
          <p:nvPr>
            <p:ph type="body" sz="quarter" idx="17"/>
          </p:nvPr>
        </p:nvSpPr>
        <p:spPr>
          <a:xfrm>
            <a:off x="6592888" y="5105400"/>
            <a:ext cx="4800600" cy="286232"/>
          </a:xfrm>
        </p:spPr>
        <p:txBody>
          <a:bodyPr vert="horz" wrap="square" lIns="0" tIns="45720" rIns="0" bIns="45720" rtlCol="0">
            <a:noAutofit/>
          </a:bodyPr>
          <a:lstStyle>
            <a:lvl1pPr marL="0" indent="0">
              <a:buNone/>
              <a:defRPr lang="en-US" sz="1600" b="1" dirty="0" smtClean="0">
                <a:latin typeface="+mj-lt"/>
              </a:defRPr>
            </a:lvl1pPr>
          </a:lstStyle>
          <a:p>
            <a:pPr marL="457200" lvl="0" indent="-457200">
              <a:spcAft>
                <a:spcPts val="600"/>
              </a:spcAft>
            </a:pPr>
            <a:r>
              <a:rPr lang="en-US" dirty="0"/>
              <a:t>Click to edit Master text styles</a:t>
            </a:r>
          </a:p>
        </p:txBody>
      </p:sp>
      <p:sp>
        <p:nvSpPr>
          <p:cNvPr id="20" name="Text Placeholder 19">
            <a:extLst>
              <a:ext uri="{FF2B5EF4-FFF2-40B4-BE49-F238E27FC236}">
                <a16:creationId xmlns:a16="http://schemas.microsoft.com/office/drawing/2014/main" id="{A4199E36-C684-55E6-02BD-574002B9923A}"/>
              </a:ext>
            </a:extLst>
          </p:cNvPr>
          <p:cNvSpPr>
            <a:spLocks noGrp="1"/>
          </p:cNvSpPr>
          <p:nvPr>
            <p:ph type="body" sz="quarter" idx="18"/>
          </p:nvPr>
        </p:nvSpPr>
        <p:spPr>
          <a:xfrm>
            <a:off x="6592888" y="5432554"/>
            <a:ext cx="4800600" cy="313932"/>
          </a:xfrm>
        </p:spPr>
        <p:txBody>
          <a:bodyPr vert="horz" wrap="square" lIns="0" tIns="45720" rIns="0" bIns="45720" rtlCol="0">
            <a:noAutofit/>
          </a:bodyPr>
          <a:lstStyle>
            <a:lvl1pPr marL="0" indent="0">
              <a:spcAft>
                <a:spcPts val="400"/>
              </a:spcAft>
              <a:buNone/>
              <a:defRPr lang="en-US" sz="1400" b="0" dirty="0">
                <a:latin typeface="+mj-lt"/>
              </a:defRPr>
            </a:lvl1pPr>
          </a:lstStyle>
          <a:p>
            <a:pPr marL="457200" lvl="0" indent="-457200">
              <a:spcAft>
                <a:spcPts val="600"/>
              </a:spcAft>
            </a:pPr>
            <a:r>
              <a:rPr lang="en-US" dirty="0"/>
              <a:t>Click to edit Master text</a:t>
            </a:r>
          </a:p>
        </p:txBody>
      </p:sp>
    </p:spTree>
    <p:extLst>
      <p:ext uri="{BB962C8B-B14F-4D97-AF65-F5344CB8AC3E}">
        <p14:creationId xmlns:p14="http://schemas.microsoft.com/office/powerpoint/2010/main" val="417465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511457"/>
          </a:xfrm>
        </p:spPr>
        <p:txBody>
          <a:bodyPr/>
          <a:lstStyle>
            <a:lvl1pPr marL="0" indent="0">
              <a:spcAft>
                <a:spcPts val="1800"/>
              </a:spcAft>
              <a:buNone/>
              <a:defRPr b="0" i="0">
                <a:latin typeface="Amazon Ember Display" panose="020F0603020204020204" pitchFamily="34" charset="0"/>
              </a:defRPr>
            </a:lvl1pPr>
            <a:lvl2pPr marL="285750" indent="0">
              <a:spcAft>
                <a:spcPts val="1800"/>
              </a:spcAft>
              <a:buNone/>
              <a:defRPr b="0" i="0">
                <a:latin typeface="Amazon Ember Display" panose="020F0603020204020204" pitchFamily="34" charset="0"/>
              </a:defRPr>
            </a:lvl2pPr>
            <a:lvl3pPr marL="628650" indent="0">
              <a:spcAft>
                <a:spcPts val="1800"/>
              </a:spcAft>
              <a:buNone/>
              <a:defRPr b="0" i="0">
                <a:latin typeface="Amazon Ember Display" panose="020F0603020204020204" pitchFamily="34" charset="0"/>
              </a:defRPr>
            </a:lvl3pPr>
            <a:lvl4pPr marL="914400" indent="0">
              <a:spcAft>
                <a:spcPts val="1800"/>
              </a:spcAft>
              <a:buNone/>
              <a:defRPr b="0" i="0">
                <a:latin typeface="Amazon Ember Display" panose="020F0603020204020204" pitchFamily="34" charset="0"/>
              </a:defRPr>
            </a:lvl4pPr>
            <a:lvl5pPr marL="1143000" indent="0">
              <a:spcAft>
                <a:spcPts val="1800"/>
              </a:spcAft>
              <a:buNone/>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B265E215-E269-40C4-A88D-9AAA0D1BFC7F}" type="datetime1">
              <a:rPr lang="en-US" smtClean="0"/>
              <a:t>5/16/25</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35809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203680"/>
          </a:xfrm>
        </p:spPr>
        <p:txBody>
          <a:bodyPr/>
          <a:lstStyle>
            <a:lvl1pPr>
              <a:defRPr b="0" i="0">
                <a:latin typeface="Amazon Ember Display" panose="020F0603020204020204" pitchFamily="34" charset="0"/>
              </a:defRPr>
            </a:lvl1pPr>
            <a:lvl2pPr>
              <a:defRPr b="0" i="0">
                <a:latin typeface="Amazon Ember Display" panose="020F0603020204020204" pitchFamily="34" charset="0"/>
              </a:defRPr>
            </a:lvl2pPr>
            <a:lvl3pPr>
              <a:defRPr b="0" i="0">
                <a:latin typeface="Amazon Ember Display" panose="020F0603020204020204" pitchFamily="34" charset="0"/>
              </a:defRPr>
            </a:lvl3pPr>
            <a:lvl4pPr>
              <a:defRPr b="0" i="0">
                <a:latin typeface="Amazon Ember Display" panose="020F0603020204020204" pitchFamily="34" charset="0"/>
              </a:defRPr>
            </a:lvl4pPr>
            <a:lvl5pPr>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E1E31885-92B2-44C8-9857-4FCE30CE1F8D}" type="datetime1">
              <a:rPr lang="en-US" smtClean="0"/>
              <a:t>5/16/25</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17812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77B27E33-F9A1-4B7E-98F2-95DDFC9626B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01571172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2511457"/>
          </a:xfrm>
        </p:spPr>
        <p:txBody>
          <a:bodyPr/>
          <a:lstStyle>
            <a:lvl1pPr marL="0" indent="0">
              <a:spcAft>
                <a:spcPts val="1800"/>
              </a:spcAft>
              <a:buNone/>
              <a:defRPr b="0" i="0">
                <a:latin typeface="Amazon Ember Display" panose="020F0603020204020204" pitchFamily="34" charset="0"/>
              </a:defRPr>
            </a:lvl1pPr>
            <a:lvl2pPr marL="285750" indent="0">
              <a:spcAft>
                <a:spcPts val="1800"/>
              </a:spcAft>
              <a:buNone/>
              <a:defRPr b="0" i="0">
                <a:latin typeface="Amazon Ember Display" panose="020F0603020204020204" pitchFamily="34" charset="0"/>
              </a:defRPr>
            </a:lvl2pPr>
            <a:lvl3pPr marL="628650" indent="0">
              <a:spcAft>
                <a:spcPts val="1800"/>
              </a:spcAft>
              <a:buNone/>
              <a:defRPr b="0" i="0">
                <a:latin typeface="Amazon Ember Display" panose="020F0603020204020204" pitchFamily="34" charset="0"/>
              </a:defRPr>
            </a:lvl3pPr>
            <a:lvl4pPr marL="914400" indent="0">
              <a:spcAft>
                <a:spcPts val="1800"/>
              </a:spcAft>
              <a:buNone/>
              <a:defRPr b="0" i="0">
                <a:latin typeface="Amazon Ember Display" panose="020F0603020204020204" pitchFamily="34" charset="0"/>
              </a:defRPr>
            </a:lvl4pPr>
            <a:lvl5pPr marL="1143000" indent="0">
              <a:spcAft>
                <a:spcPts val="1800"/>
              </a:spcAft>
              <a:buNone/>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43408818-CF77-442F-8FB8-B57AF97200E9}" type="datetime1">
              <a:rPr lang="en-US" smtClean="0"/>
              <a:t>5/16/25</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0874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2203680"/>
          </a:xfrm>
        </p:spPr>
        <p:txBody>
          <a:bodyPr/>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D4B546A9-B62E-4E45-BC9C-6A9DD99D5566}" type="datetime1">
              <a:rPr lang="en-US" smtClean="0"/>
              <a:t>5/16/25</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577438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412694"/>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EF6FC7DC-6B9A-425D-AF11-161B80A35A67}" type="datetime1">
              <a:rPr lang="en-US" smtClean="0"/>
              <a:t>5/16/25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66784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Content, an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572058-8A2F-63B1-24B9-FF2FF1B020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412694"/>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9EF7E572-7A19-4EF9-B20D-C99BC2227A82}" type="datetime1">
              <a:rPr lang="en-US" smtClean="0"/>
              <a:t>5/16/25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TextBox 8">
            <a:extLst>
              <a:ext uri="{FF2B5EF4-FFF2-40B4-BE49-F238E27FC236}">
                <a16:creationId xmlns:a16="http://schemas.microsoft.com/office/drawing/2014/main" id="{BF3EF575-8224-DA14-5D32-515D4952C56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0" name="Picture 9">
            <a:extLst>
              <a:ext uri="{FF2B5EF4-FFF2-40B4-BE49-F238E27FC236}">
                <a16:creationId xmlns:a16="http://schemas.microsoft.com/office/drawing/2014/main" id="{73D20E4C-9187-3688-70E3-A4C82F7586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04742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68B873-04D3-AF11-8C29-6653AFF106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632F3EC8-1971-4CFE-B22C-7E82CA9F5387}" type="datetime1">
              <a:rPr lang="en-US" smtClean="0"/>
              <a:t>5/16/25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8480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FA8D2F5F-13C1-4ECA-948A-B4AE8D4AA192}" type="datetime1">
              <a:rPr lang="en-US" smtClean="0"/>
              <a:t>5/16/25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5652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1D739DFB-7A75-4780-9AFC-98D104DABBDE}" type="datetime1">
              <a:rPr lang="en-US" smtClean="0"/>
              <a:t>5/16/25</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3361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97C62A0B-EB70-487F-AF79-E2FD720577B2}" type="datetime1">
              <a:rPr lang="en-US" smtClean="0"/>
              <a:t>5/16/25</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88179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9A7919A6-B420-4290-A822-532F232E4678}" type="datetime1">
              <a:rPr lang="en-US" smtClean="0"/>
              <a:t>5/16/25</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Tree>
    <p:extLst>
      <p:ext uri="{BB962C8B-B14F-4D97-AF65-F5344CB8AC3E}">
        <p14:creationId xmlns:p14="http://schemas.microsoft.com/office/powerpoint/2010/main" val="336508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B7C50D91-94DB-46CA-80B6-EC3B260D9619}" type="datetime1">
              <a:rPr lang="en-US" smtClean="0"/>
              <a:t>5/16/25</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7669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12F640AB-C306-447F-B13B-6F1737B84D2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459320557"/>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539262" y="917577"/>
            <a:ext cx="10972800" cy="535531"/>
          </a:xfrm>
          <a:prstGeom prst="rect">
            <a:avLst/>
          </a:prstGeom>
        </p:spPr>
        <p:txBody>
          <a:bodyPr anchor="t" anchorCtr="0">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3D887944-ED1A-403B-99AE-D1A868FD5178}" type="datetime1">
              <a:rPr lang="en-US" smtClean="0"/>
              <a:t>5/16/25</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09121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312724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42C1425E-B2E5-44A2-9B22-B34FB65F8ACB}" type="datetime1">
              <a:rPr lang="en-US" smtClean="0"/>
              <a:t>5/16/25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16618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3E352057-096E-42FE-BADF-C055AC9E2DF7}" type="datetime1">
              <a:rPr lang="en-US" smtClean="0"/>
              <a:t>5/16/25</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84116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BDF4EB44-65D7-4335-9BF6-2C08BD752EEE}" type="datetime1">
              <a:rPr lang="en-US" smtClean="0"/>
              <a:t>5/16/25</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37013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8A629BB8-DBA3-404E-AC9B-CAB8594A8FF3}" type="datetime1">
              <a:rPr lang="en-US" smtClean="0"/>
              <a:t>5/16/25</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94301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826B4EB-F6CC-4C37-3CA9-1BCB13DA1DF9}"/>
              </a:ext>
            </a:extLst>
          </p:cNvPr>
          <p:cNvSpPr/>
          <p:nvPr userDrawn="1"/>
        </p:nvSpPr>
        <p:spPr>
          <a:xfrm>
            <a:off x="512956" y="512957"/>
            <a:ext cx="11159444" cy="5697344"/>
          </a:xfrm>
          <a:prstGeom prst="roundRect">
            <a:avLst>
              <a:gd name="adj" fmla="val 1733"/>
            </a:avLst>
          </a:prstGeom>
          <a:solidFill>
            <a:srgbClr val="EBFF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rIns="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33EA84F0-00B3-4EE2-84C2-69E898C9E50A}" type="datetime1">
              <a:rPr lang="en-US" smtClean="0"/>
              <a:t>5/16/25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Text Placeholder 10">
            <a:extLst>
              <a:ext uri="{FF2B5EF4-FFF2-40B4-BE49-F238E27FC236}">
                <a16:creationId xmlns:a16="http://schemas.microsoft.com/office/drawing/2014/main" id="{3442E0A2-8098-1B6F-94F7-A9E27EC775EE}"/>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pic>
        <p:nvPicPr>
          <p:cNvPr id="12" name="Picture 11">
            <a:extLst>
              <a:ext uri="{FF2B5EF4-FFF2-40B4-BE49-F238E27FC236}">
                <a16:creationId xmlns:a16="http://schemas.microsoft.com/office/drawing/2014/main" id="{B061DE8E-6B1F-49ED-9610-31027D9B77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145224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B6475A-312A-4920-A448-D3119241B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CA71B300-93ED-41E1-8797-E255B60D0AC7}" type="datetime1">
              <a:rPr lang="en-US" smtClean="0"/>
              <a:t>5/16/25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A9F35CF-0293-AD03-12BE-0AD2771A7530}"/>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15E86E16-D3C5-9BCB-7BE2-1CA4299DCF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7" name="Picture 16">
            <a:extLst>
              <a:ext uri="{FF2B5EF4-FFF2-40B4-BE49-F238E27FC236}">
                <a16:creationId xmlns:a16="http://schemas.microsoft.com/office/drawing/2014/main" id="{B925287C-25B0-64C0-57CE-B3ACA784D0F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186477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Quote Gradien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C6D9BD-DEEA-4A7B-C871-4536799F0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E54E0AA1-204F-41BC-817A-3264FE506B8B}" type="datetime1">
              <a:rPr lang="en-US" smtClean="0"/>
              <a:t>5/16/25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59FA2AE2-2071-6FBA-C0DF-DC91D9C45E8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40CE3C06-636B-539A-57AF-295DAA75FF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7307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Quote Gradient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91062C-933C-ED0F-B73C-DC245E7FAF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1"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C7F3869B-1877-4CEE-8855-3765EF37AFF9}" type="datetime1">
              <a:rPr lang="en-US" smtClean="0"/>
              <a:t>5/16/25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2F74E9CC-3075-EE68-DD01-BF810D0A2E5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10573292-B887-5760-95C0-AEDAC62EB3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17270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54BF271B-9304-419B-B9A2-7C10028868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258197758"/>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41716D80-110C-4B8C-99B9-222A6EAD0DEC}" type="datetime1">
              <a:rPr lang="en-US" smtClean="0"/>
              <a:t>5/16/25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a:xfrm>
            <a:off x="8929200" y="6289500"/>
            <a:ext cx="2743200" cy="365125"/>
          </a:xfrm>
          <a:prstGeom prst="rect">
            <a:avLst/>
          </a:prstGeom>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40619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F645914D-77B5-493A-9E74-FED76C8AA02C}" type="datetime1">
              <a:rPr lang="en-US" smtClean="0"/>
              <a:t>5/16/25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a:xfrm>
            <a:off x="8929200" y="6289500"/>
            <a:ext cx="2743200" cy="365125"/>
          </a:xfrm>
          <a:prstGeom prst="rect">
            <a:avLst/>
          </a:prstGeom>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45904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2B353212-C6AF-4A2C-8E78-A91DBF53F5C4}" type="datetime1">
              <a:rPr lang="en-US" smtClean="0"/>
              <a:t>5/16/25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a:xfrm>
            <a:off x="8929200" y="6289500"/>
            <a:ext cx="2743200" cy="365125"/>
          </a:xfrm>
          <a:prstGeom prst="rect">
            <a:avLst/>
          </a:prstGeom>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80353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6ACD7CC4-2F7B-4889-95F7-33E4A1B50636}" type="datetime1">
              <a:rPr lang="en-US" smtClean="0"/>
              <a:t>5/16/25</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93526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0B308159-7AD4-4AA4-8F46-04F1D96CB508}" type="datetime1">
              <a:rPr lang="en-US" smtClean="0"/>
              <a:t>5/16/25</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86112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DCAFDBBF-6A88-4D99-B790-1D0A44FE2927}" type="datetime1">
              <a:rPr lang="en-US" smtClean="0"/>
              <a:t>5/16/25</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75029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283618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327908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539262" y="914401"/>
            <a:ext cx="10972800" cy="646331"/>
          </a:xfrm>
          <a:prstGeom prst="rect">
            <a:avLst/>
          </a:prstGeom>
        </p:spPr>
        <p:txBody>
          <a:bodyPr anchor="t" anchorCtr="0">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2591479"/>
          </a:xfrm>
        </p:spPr>
        <p:txBody>
          <a:bodyPr/>
          <a:lstStyle>
            <a:lvl1pPr marL="457200" indent="-457200">
              <a:buFont typeface="Arial" panose="020B0604020202020204" pitchFamily="34" charset="0"/>
              <a:buChar char="•"/>
              <a:defRPr sz="2800" b="0" i="0">
                <a:latin typeface="Amazon Ember Display" panose="020F0603020204020204" pitchFamily="34" charset="0"/>
              </a:defRPr>
            </a:lvl1pPr>
            <a:lvl2pPr marL="628650" indent="-342900">
              <a:buFont typeface="Arial" panose="020B0604020202020204" pitchFamily="34" charset="0"/>
              <a:buChar char="•"/>
              <a:defRPr sz="2400" b="0" i="0">
                <a:latin typeface="Amazon Ember Display" panose="020F0603020204020204" pitchFamily="34" charset="0"/>
              </a:defRPr>
            </a:lvl2pPr>
            <a:lvl3pPr marL="971550" indent="-342900">
              <a:buFont typeface="Arial" panose="020B0604020202020204" pitchFamily="34" charset="0"/>
              <a:buChar char="•"/>
              <a:defRPr sz="2000" b="0" i="0">
                <a:latin typeface="Amazon Ember Display" panose="020F0603020204020204" pitchFamily="34" charset="0"/>
              </a:defRPr>
            </a:lvl3pPr>
            <a:lvl4pPr marL="1144588" indent="-285750">
              <a:buFont typeface="Arial" panose="020B0604020202020204" pitchFamily="34" charset="0"/>
              <a:buChar char="•"/>
              <a:defRPr sz="1800" b="0" i="0">
                <a:latin typeface="Amazon Ember Display" panose="020F0603020204020204" pitchFamily="34" charset="0"/>
              </a:defRPr>
            </a:lvl4pPr>
            <a:lvl5pPr marL="1316038" indent="-285750">
              <a:buFont typeface="Arial" panose="020B0604020202020204" pitchFamily="34" charset="0"/>
              <a:buChar char="•"/>
              <a:defRPr sz="1800" b="0" i="0">
                <a:latin typeface="Amazon Ember Display" panose="020F0603020204020204" pitchFamily="34" charset="0"/>
              </a:defRPr>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2639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2024, Amazon Web Services, Inc. or its affiliates. All rights reserved. Amazon Confidential and Trademark.</a:t>
            </a:r>
          </a:p>
        </p:txBody>
      </p:sp>
    </p:spTree>
    <p:extLst>
      <p:ext uri="{BB962C8B-B14F-4D97-AF65-F5344CB8AC3E}">
        <p14:creationId xmlns:p14="http://schemas.microsoft.com/office/powerpoint/2010/main" val="244356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7B403FA8-4F51-4E88-9613-94CE32CA37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730925635"/>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4CF3CEA-C5D6-3EE2-0ADF-9CA879927A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F4CEAE59-88AB-067D-8305-5D60E5C0CC94}"/>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7ED4E7E8-6939-47DD-F50C-1BE8D7C7AB1B}"/>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B0E08B7E-513C-0B0B-9DC0-33A10068E811}"/>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1EF1BFC-F8EA-31FF-2ECB-6FE640057D1C}"/>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BCF5D785-7779-B4A7-1593-D9E4005D4186}"/>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6C67EAE0-22D8-7774-6075-2E7C8D357946}"/>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8B073B14-3FCE-9EBE-8EF4-076D31F5D3A9}"/>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2B64E461-542C-9DF0-B91E-B36341643F32}"/>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0625BCAF-5C90-042B-0BAB-CD0E59CCA8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DDEC7666-E95B-BA1B-9CE7-A188F672FA46}"/>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2024, Amazon Web Services, Inc. or its affiliates. All rights reserved. Amazon Confidential and Trademark.</a:t>
            </a:r>
          </a:p>
        </p:txBody>
      </p:sp>
    </p:spTree>
    <p:extLst>
      <p:ext uri="{BB962C8B-B14F-4D97-AF65-F5344CB8AC3E}">
        <p14:creationId xmlns:p14="http://schemas.microsoft.com/office/powerpoint/2010/main" val="151815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0EE6D9C-875B-CBBD-B13E-569C0B9A8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C3E01366-E822-32FE-65C0-B3B4125945BA}"/>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1E78FCF9-F25E-3767-EB4A-8D919FAD0C7D}"/>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4A1C9D7C-4935-7A74-21C6-B88B45377B89}"/>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0D6E1ED-92EF-4477-D94E-EDA210EF8854}"/>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3F1AB78F-B9B6-3B94-6F03-015F0598F319}"/>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7B0FD9D2-77A6-9253-CB15-84E1C403FB55}"/>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DAE79A02-C451-B664-9107-9D196F3382D7}"/>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1416FB4C-1D1E-4119-B730-03DD2E265086}"/>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30CC1F33-20B4-A2CC-CBF3-F33B6E957A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492CA65A-606C-B6BF-5226-3CAA4640D586}"/>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86927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a:xfrm>
            <a:off x="609600"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076329" y="1718982"/>
            <a:ext cx="2506071" cy="4491317"/>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lvl1pPr>
              <a:defRPr b="0" i="0">
                <a:latin typeface="Amazon Ember Display" panose="020F0603020204020204" pitchFamily="34" charset="0"/>
              </a:defRPr>
            </a:lvl1pPr>
          </a:lstStyle>
          <a:p>
            <a:fld id="{FBA9536D-013B-4E68-9AA6-8E7740572DDC}" type="datetime1">
              <a:rPr lang="en-US" smtClean="0"/>
              <a:t>5/16/25</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143367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a:prstGeom prst="rect">
            <a:avLst/>
          </a:prstGeom>
        </p:spPr>
        <p:txBody>
          <a:bodyPr vert="eaVert">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66429" y="914399"/>
            <a:ext cx="2506071" cy="5295901"/>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lvl1pPr>
              <a:defRPr b="0" i="0">
                <a:latin typeface="Amazon Ember Display" panose="020F0603020204020204" pitchFamily="34" charset="0"/>
              </a:defRPr>
            </a:lvl1pPr>
          </a:lstStyle>
          <a:p>
            <a:fld id="{F46D4ADA-C691-4C46-B290-7ED37B23B8B1}" type="datetime1">
              <a:rPr lang="en-US" smtClean="0"/>
              <a:t>5/16/25</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a:xfrm>
            <a:off x="8929200" y="6289500"/>
            <a:ext cx="2743200" cy="365125"/>
          </a:xfrm>
          <a:prstGeom prst="rect">
            <a:avLst/>
          </a:prstGeom>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366937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mazon Ember Display" panose="020F0603020204020204" pitchFamily="34" charset="0"/>
            </a:endParaRPr>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mazon Ember Display" panose="020F0603020204020204" pitchFamily="34" charset="0"/>
            </a:endParaRPr>
          </a:p>
        </p:txBody>
      </p:sp>
    </p:spTree>
    <p:extLst>
      <p:ext uri="{BB962C8B-B14F-4D97-AF65-F5344CB8AC3E}">
        <p14:creationId xmlns:p14="http://schemas.microsoft.com/office/powerpoint/2010/main" val="288919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1430D0AE-4901-4B7C-8638-4A6638176F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494793447"/>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EDE09516-EAD8-4522-97B6-D67B82BDA58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402167003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B8024B1D-018E-457E-ADB0-0510A867321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466558635"/>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7BC4998-72A6-4E94-81BD-41A1511259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274859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8A5EFA6F-B759-42B9-9EC8-88192431FA3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05994557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0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90A961-DBEA-44D4-E1FD-7DD7B71122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a:t>Enter quoted person’s affiliation</a:t>
            </a:r>
          </a:p>
        </p:txBody>
      </p:sp>
      <p:sp>
        <p:nvSpPr>
          <p:cNvPr id="13" name="TextBox 3">
            <a:extLst>
              <a:ext uri="{FF2B5EF4-FFF2-40B4-BE49-F238E27FC236}">
                <a16:creationId xmlns:a16="http://schemas.microsoft.com/office/drawing/2014/main" id="{8ACB3D16-6816-4239-9D78-8C8607D990F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14" name="Picture 13">
            <a:extLst>
              <a:ext uri="{FF2B5EF4-FFF2-40B4-BE49-F238E27FC236}">
                <a16:creationId xmlns:a16="http://schemas.microsoft.com/office/drawing/2014/main" id="{C4453ABE-4B3B-4785-801A-97113C7EBAE1}"/>
              </a:ext>
            </a:extLst>
          </p:cNvPr>
          <p:cNvPicPr>
            <a:picLocks noChangeAspect="1"/>
          </p:cNvPicPr>
          <p:nvPr userDrawn="1"/>
        </p:nvPicPr>
        <p:blipFill>
          <a:blip r:embed="rId3"/>
          <a:srcRect/>
          <a:stretch/>
        </p:blipFill>
        <p:spPr>
          <a:xfrm>
            <a:off x="292501" y="6428661"/>
            <a:ext cx="388818" cy="219592"/>
          </a:xfrm>
          <a:prstGeom prst="rect">
            <a:avLst/>
          </a:prstGeom>
        </p:spPr>
      </p:pic>
      <p:pic>
        <p:nvPicPr>
          <p:cNvPr id="6" name="Picture 5">
            <a:extLst>
              <a:ext uri="{FF2B5EF4-FFF2-40B4-BE49-F238E27FC236}">
                <a16:creationId xmlns:a16="http://schemas.microsoft.com/office/drawing/2014/main" id="{D61735F0-6B63-48CA-B727-F1A6A472C23D}"/>
              </a:ext>
            </a:extLst>
          </p:cNvPr>
          <p:cNvPicPr>
            <a:picLocks noChangeAspect="1"/>
          </p:cNvPicPr>
          <p:nvPr userDrawn="1"/>
        </p:nvPicPr>
        <p:blipFill rotWithShape="1">
          <a:blip r:embed="rId4"/>
          <a:srcRect l="35444" t="25279" r="36166" b="58334"/>
          <a:stretch/>
        </p:blipFill>
        <p:spPr>
          <a:xfrm>
            <a:off x="304800" y="916872"/>
            <a:ext cx="855146" cy="585308"/>
          </a:xfrm>
          <a:prstGeom prst="rect">
            <a:avLst/>
          </a:prstGeom>
        </p:spPr>
      </p:pic>
    </p:spTree>
    <p:extLst>
      <p:ext uri="{BB962C8B-B14F-4D97-AF65-F5344CB8AC3E}">
        <p14:creationId xmlns:p14="http://schemas.microsoft.com/office/powerpoint/2010/main" val="261666626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FA8EB-0600-F8CB-1D5D-ADAF85CCDB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a:t>Section divider – </a:t>
            </a:r>
            <a:br>
              <a:rPr lang="en-US"/>
            </a:br>
            <a:r>
              <a:rPr lang="en-US"/>
              <a:t>Enter section name here</a:t>
            </a:r>
          </a:p>
        </p:txBody>
      </p:sp>
      <p:sp>
        <p:nvSpPr>
          <p:cNvPr id="5" name="TextBox 3">
            <a:extLst>
              <a:ext uri="{FF2B5EF4-FFF2-40B4-BE49-F238E27FC236}">
                <a16:creationId xmlns:a16="http://schemas.microsoft.com/office/drawing/2014/main" id="{8346ACD8-81A7-4692-9AFD-C9752EC695D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8" name="Picture 7">
            <a:extLst>
              <a:ext uri="{FF2B5EF4-FFF2-40B4-BE49-F238E27FC236}">
                <a16:creationId xmlns:a16="http://schemas.microsoft.com/office/drawing/2014/main" id="{853D8AE1-0FD2-4DEF-8808-670A058C1CE3}"/>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9454508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a:t>Video layout (enter descriptive title here for accessibility)</a:t>
            </a:r>
          </a:p>
        </p:txBody>
      </p:sp>
      <p:pic>
        <p:nvPicPr>
          <p:cNvPr id="6" name="Picture 5">
            <a:extLst>
              <a:ext uri="{FF2B5EF4-FFF2-40B4-BE49-F238E27FC236}">
                <a16:creationId xmlns:a16="http://schemas.microsoft.com/office/drawing/2014/main" id="{2ECA4397-C1FB-44F1-9E3B-33384D2CDD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0941271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209C08B5-408C-4416-9897-9FC5594CC6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406282693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pic>
        <p:nvPicPr>
          <p:cNvPr id="6" name="Picture 5">
            <a:extLst>
              <a:ext uri="{FF2B5EF4-FFF2-40B4-BE49-F238E27FC236}">
                <a16:creationId xmlns:a16="http://schemas.microsoft.com/office/drawing/2014/main" id="{AFC44287-B2A7-4C95-A779-3F4151ACF3F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09115626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image</a:t>
            </a:r>
            <a:br>
              <a:rPr lang="en-US"/>
            </a:br>
            <a:br>
              <a:rPr lang="en-US"/>
            </a:br>
            <a:endParaRPr lang="en-US"/>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pic>
        <p:nvPicPr>
          <p:cNvPr id="6" name="Picture 5">
            <a:extLst>
              <a:ext uri="{FF2B5EF4-FFF2-40B4-BE49-F238E27FC236}">
                <a16:creationId xmlns:a16="http://schemas.microsoft.com/office/drawing/2014/main" id="{793D827A-089B-4E08-84DA-CE974B5C54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24765337"/>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B277E4-9A69-4767-9CF4-47951F1853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4176C295-EE16-47C5-A918-84875C58174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57847"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713913"/>
            <a:ext cx="8413750" cy="1128486"/>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eaLnBrk="1" fontAlgn="auto" hangingPunct="1">
              <a:spcAft>
                <a:spcPts val="0"/>
              </a:spcAft>
              <a:defRPr/>
            </a:pPr>
            <a:r>
              <a:rPr sz="7200" b="1" i="0" spc="-300">
                <a:solidFill>
                  <a:schemeClr val="tx1"/>
                </a:solidFill>
                <a:latin typeface="+mn-lt"/>
                <a:ea typeface="Amazon Ember Display" panose="020F0603020204020204" pitchFamily="34" charset="0"/>
                <a:cs typeface="Amazon Ember Display" panose="020F0603020204020204" pitchFamily="34" charset="0"/>
              </a:rPr>
              <a:t>Thank you!</a:t>
            </a:r>
          </a:p>
        </p:txBody>
      </p:sp>
      <p:sp>
        <p:nvSpPr>
          <p:cNvPr id="9" name="TextBox 3">
            <a:extLst>
              <a:ext uri="{FF2B5EF4-FFF2-40B4-BE49-F238E27FC236}">
                <a16:creationId xmlns:a16="http://schemas.microsoft.com/office/drawing/2014/main" id="{408A370D-82D9-46EE-9BFE-A0195797ED6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a:t>Thank you layout</a:t>
            </a:r>
          </a:p>
        </p:txBody>
      </p:sp>
      <p:grpSp>
        <p:nvGrpSpPr>
          <p:cNvPr id="24" name="Group 23">
            <a:extLst>
              <a:ext uri="{FF2B5EF4-FFF2-40B4-BE49-F238E27FC236}">
                <a16:creationId xmlns:a16="http://schemas.microsoft.com/office/drawing/2014/main" id="{84C7E06E-CA3B-4922-B6C2-10A3255541E3}"/>
              </a:ext>
            </a:extLst>
          </p:cNvPr>
          <p:cNvGrpSpPr/>
          <p:nvPr userDrawn="1"/>
        </p:nvGrpSpPr>
        <p:grpSpPr>
          <a:xfrm>
            <a:off x="7232650" y="1758488"/>
            <a:ext cx="4961114" cy="1039336"/>
            <a:chOff x="7232650" y="1769509"/>
            <a:chExt cx="4961114" cy="1039336"/>
          </a:xfrm>
        </p:grpSpPr>
        <p:sp>
          <p:nvSpPr>
            <p:cNvPr id="25" name="Oval 24">
              <a:extLst>
                <a:ext uri="{FF2B5EF4-FFF2-40B4-BE49-F238E27FC236}">
                  <a16:creationId xmlns:a16="http://schemas.microsoft.com/office/drawing/2014/main" id="{F4869B64-841D-4E69-A2A8-9AF625BE3A9B}"/>
                </a:ext>
              </a:extLst>
            </p:cNvPr>
            <p:cNvSpPr/>
            <p:nvPr userDrawn="1"/>
          </p:nvSpPr>
          <p:spPr bwMode="auto">
            <a:xfrm>
              <a:off x="7232650" y="1872748"/>
              <a:ext cx="832859" cy="832859"/>
            </a:xfrm>
            <a:prstGeom prst="ellipse">
              <a:avLst/>
            </a:prstGeom>
            <a:solidFill>
              <a:srgbClr val="2011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a:solidFill>
                  <a:schemeClr val="tx1"/>
                </a:solidFill>
                <a:ea typeface="Amazon Ember Display" panose="020F0603020204020204" pitchFamily="34" charset="0"/>
                <a:cs typeface="Amazon Ember Display" panose="020F0603020204020204" pitchFamily="34" charset="0"/>
              </a:endParaRPr>
            </a:p>
          </p:txBody>
        </p:sp>
        <p:sp>
          <p:nvSpPr>
            <p:cNvPr id="26" name="Rectangle 25">
              <a:extLst>
                <a:ext uri="{FF2B5EF4-FFF2-40B4-BE49-F238E27FC236}">
                  <a16:creationId xmlns:a16="http://schemas.microsoft.com/office/drawing/2014/main" id="{8B6ADC72-224D-4A5A-870A-AEE582EDC5AA}"/>
                </a:ext>
              </a:extLst>
            </p:cNvPr>
            <p:cNvSpPr/>
            <p:nvPr userDrawn="1"/>
          </p:nvSpPr>
          <p:spPr>
            <a:xfrm>
              <a:off x="7637646" y="1872748"/>
              <a:ext cx="4556118" cy="832859"/>
            </a:xfrm>
            <a:prstGeom prst="rect">
              <a:avLst/>
            </a:prstGeom>
            <a:gradFill flip="none" rotWithShape="1">
              <a:gsLst>
                <a:gs pos="57000">
                  <a:schemeClr val="bg2">
                    <a:lumMod val="75000"/>
                    <a:lumOff val="25000"/>
                  </a:schemeClr>
                </a:gs>
                <a:gs pos="95000">
                  <a:srgbClr val="400656"/>
                </a:gs>
                <a:gs pos="16000">
                  <a:srgbClr val="20115F"/>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a:solidFill>
                  <a:schemeClr val="bg1"/>
                </a:solidFill>
                <a:cs typeface="Amazon Ember Display" panose="020F0603020204020204" pitchFamily="34" charset="0"/>
              </a:endParaRPr>
            </a:p>
          </p:txBody>
        </p:sp>
        <p:sp>
          <p:nvSpPr>
            <p:cNvPr id="27" name="TextBox 26">
              <a:extLst>
                <a:ext uri="{FF2B5EF4-FFF2-40B4-BE49-F238E27FC236}">
                  <a16:creationId xmlns:a16="http://schemas.microsoft.com/office/drawing/2014/main" id="{FF86D94E-33EB-4D5B-9BA2-E558D513AC36}"/>
                </a:ext>
              </a:extLst>
            </p:cNvPr>
            <p:cNvSpPr txBox="1"/>
            <p:nvPr userDrawn="1"/>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28" name="Graphic 27">
              <a:extLst>
                <a:ext uri="{FF2B5EF4-FFF2-40B4-BE49-F238E27FC236}">
                  <a16:creationId xmlns:a16="http://schemas.microsoft.com/office/drawing/2014/main" id="{E0DF1074-5183-456A-A65A-F40ABF9419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pic>
        <p:nvPicPr>
          <p:cNvPr id="18" name="Picture 17">
            <a:extLst>
              <a:ext uri="{FF2B5EF4-FFF2-40B4-BE49-F238E27FC236}">
                <a16:creationId xmlns:a16="http://schemas.microsoft.com/office/drawing/2014/main" id="{DBD2A98C-F1FC-4E4F-9A9B-56DDFDF98232}"/>
              </a:ext>
            </a:extLst>
          </p:cNvPr>
          <p:cNvPicPr>
            <a:picLocks noChangeAspect="1"/>
          </p:cNvPicPr>
          <p:nvPr userDrawn="1"/>
        </p:nvPicPr>
        <p:blipFill>
          <a:blip r:embed="rId6"/>
          <a:srcRect/>
          <a:stretch/>
        </p:blipFill>
        <p:spPr>
          <a:xfrm>
            <a:off x="292501" y="6428661"/>
            <a:ext cx="388818" cy="219592"/>
          </a:xfrm>
          <a:prstGeom prst="rect">
            <a:avLst/>
          </a:prstGeom>
        </p:spPr>
      </p:pic>
    </p:spTree>
    <p:extLst>
      <p:ext uri="{BB962C8B-B14F-4D97-AF65-F5344CB8AC3E}">
        <p14:creationId xmlns:p14="http://schemas.microsoft.com/office/powerpoint/2010/main" val="89541725"/>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942B27F6-70E9-4C1D-B876-3F56E6F0B8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9568173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A9FA31B9-D512-49AE-BE72-FB74192BB5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49768827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br>
              <a:rPr lang="en-US" sz="6600" b="1" i="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2400" b="1" i="0">
                <a:latin typeface="Amazon Ember Display" panose="020F0603020204020204" pitchFamily="34" charset="0"/>
                <a:ea typeface="Amazon Ember Display" panose="020F0603020204020204" pitchFamily="34" charset="0"/>
                <a:cs typeface="Amazon Ember Display" panose="020F0603020204020204" pitchFamily="34" charset="0"/>
              </a:rPr>
              <a:t>They are not part of the official template.</a:t>
            </a:r>
            <a:endParaRPr lang="en-US" sz="6600" b="1" i="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1323455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solidFill>
          <a:schemeClr val="tx1"/>
        </a:solidFill>
        <a:effectLst/>
      </p:bgPr>
    </p:bg>
    <p:spTree>
      <p:nvGrpSpPr>
        <p:cNvPr id="1" name=""/>
        <p:cNvGrpSpPr/>
        <p:nvPr/>
      </p:nvGrpSpPr>
      <p:grpSpPr>
        <a:xfrm>
          <a:off x="0" y="0"/>
          <a:ext cx="0" cy="0"/>
          <a:chOff x="0" y="0"/>
          <a:chExt cx="0" cy="0"/>
        </a:xfrm>
      </p:grpSpPr>
      <p:pic>
        <p:nvPicPr>
          <p:cNvPr id="2" name="Picture 1" descr="A purple and orange light&#10;&#10;AI-generated content may be incorrect.">
            <a:extLst>
              <a:ext uri="{FF2B5EF4-FFF2-40B4-BE49-F238E27FC236}">
                <a16:creationId xmlns:a16="http://schemas.microsoft.com/office/drawing/2014/main" id="{23BA6AAE-0BE3-7D7F-8386-A74B4340CA4F}"/>
              </a:ext>
            </a:extLst>
          </p:cNvPr>
          <p:cNvPicPr>
            <a:picLocks noChangeAspect="1"/>
          </p:cNvPicPr>
          <p:nvPr userDrawn="1"/>
        </p:nvPicPr>
        <p:blipFill>
          <a:blip r:embed="rId2">
            <a:extLst>
              <a:ext uri="{28A0092B-C50C-407E-A947-70E740481C1C}">
                <a14:useLocalDpi xmlns:a14="http://schemas.microsoft.com/office/drawing/2010/main" val="0"/>
              </a:ext>
            </a:extLst>
          </a:blip>
          <a:srcRect l="68661" t="19716" r="6448" b="13298"/>
          <a:stretch/>
        </p:blipFill>
        <p:spPr>
          <a:xfrm rot="16731733">
            <a:off x="1769029" y="-3120985"/>
            <a:ext cx="8653943" cy="13099971"/>
          </a:xfrm>
          <a:custGeom>
            <a:avLst/>
            <a:gdLst>
              <a:gd name="connsiteX0" fmla="*/ 6776127 w 8653943"/>
              <a:gd name="connsiteY0" fmla="*/ 0 h 13099971"/>
              <a:gd name="connsiteX1" fmla="*/ 8653943 w 8653943"/>
              <a:gd name="connsiteY1" fmla="*/ 12043436 h 13099971"/>
              <a:gd name="connsiteX2" fmla="*/ 1877816 w 8653943"/>
              <a:gd name="connsiteY2" fmla="*/ 13099971 h 13099971"/>
              <a:gd name="connsiteX3" fmla="*/ 0 w 8653943"/>
              <a:gd name="connsiteY3" fmla="*/ 1056535 h 13099971"/>
            </a:gdLst>
            <a:ahLst/>
            <a:cxnLst>
              <a:cxn ang="0">
                <a:pos x="connsiteX0" y="connsiteY0"/>
              </a:cxn>
              <a:cxn ang="0">
                <a:pos x="connsiteX1" y="connsiteY1"/>
              </a:cxn>
              <a:cxn ang="0">
                <a:pos x="connsiteX2" y="connsiteY2"/>
              </a:cxn>
              <a:cxn ang="0">
                <a:pos x="connsiteX3" y="connsiteY3"/>
              </a:cxn>
            </a:cxnLst>
            <a:rect l="l" t="t" r="r" b="b"/>
            <a:pathLst>
              <a:path w="8653943" h="13099971">
                <a:moveTo>
                  <a:pt x="6776127" y="0"/>
                </a:moveTo>
                <a:lnTo>
                  <a:pt x="8653943" y="12043436"/>
                </a:lnTo>
                <a:lnTo>
                  <a:pt x="1877816" y="13099971"/>
                </a:lnTo>
                <a:lnTo>
                  <a:pt x="0" y="1056535"/>
                </a:lnTo>
                <a:close/>
              </a:path>
            </a:pathLst>
          </a:custGeom>
        </p:spPr>
      </p:pic>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a:t>(pronouns)</a:t>
            </a:r>
          </a:p>
          <a:p>
            <a:pPr lvl="0"/>
            <a:r>
              <a:rPr lang="en-US"/>
              <a:t>Job title</a:t>
            </a:r>
          </a:p>
          <a:p>
            <a:pPr lvl="0"/>
            <a:r>
              <a:rPr lang="en-US"/>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2025, Amazon Web Services, Inc. or its affiliates. All rights reserved.</a:t>
            </a:r>
          </a:p>
        </p:txBody>
      </p:sp>
    </p:spTree>
    <p:extLst>
      <p:ext uri="{BB962C8B-B14F-4D97-AF65-F5344CB8AC3E}">
        <p14:creationId xmlns:p14="http://schemas.microsoft.com/office/powerpoint/2010/main" val="210129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9CB63E-38B8-FE5B-666A-D9CAD75A24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dirty="0"/>
              <a:t>Walk-in layout</a:t>
            </a:r>
          </a:p>
        </p:txBody>
      </p:sp>
      <p:pic>
        <p:nvPicPr>
          <p:cNvPr id="6" name="Graphic 5">
            <a:extLst>
              <a:ext uri="{FF2B5EF4-FFF2-40B4-BE49-F238E27FC236}">
                <a16:creationId xmlns:a16="http://schemas.microsoft.com/office/drawing/2014/main" id="{8417F2A1-98C3-4830-9E59-A97205CFBCD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5512" y="2678010"/>
            <a:ext cx="3392027" cy="1093890"/>
          </a:xfrm>
          <a:prstGeom prst="rect">
            <a:avLst/>
          </a:prstGeom>
        </p:spPr>
      </p:pic>
    </p:spTree>
    <p:extLst>
      <p:ext uri="{BB962C8B-B14F-4D97-AF65-F5344CB8AC3E}">
        <p14:creationId xmlns:p14="http://schemas.microsoft.com/office/powerpoint/2010/main" val="1871903637"/>
      </p:ext>
    </p:extLst>
  </p:cSld>
  <p:clrMapOvr>
    <a:masterClrMapping/>
  </p:clrMapOvr>
  <p:transition>
    <p:fade/>
  </p:transition>
  <p:extLst>
    <p:ext uri="{DCECCB84-F9BA-43D5-87BE-67443E8EF086}">
      <p15:sldGuideLst xmlns:p15="http://schemas.microsoft.com/office/powerpoint/2012/main">
        <p15:guide id="1" orient="horz" pos="2376">
          <p15:clr>
            <a:srgbClr val="FBAE40"/>
          </p15:clr>
        </p15:guide>
        <p15:guide id="2" pos="3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A2C6C5-52CD-21BC-0C46-58751D26AE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1" name="Picture 10">
            <a:extLst>
              <a:ext uri="{FF2B5EF4-FFF2-40B4-BE49-F238E27FC236}">
                <a16:creationId xmlns:a16="http://schemas.microsoft.com/office/drawing/2014/main" id="{C8FDA763-3CFE-4A8E-A7A4-4971BDA42D96}"/>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3960433813"/>
      </p:ext>
    </p:extLst>
  </p:cSld>
  <p:clrMapOvr>
    <a:masterClrMapping/>
  </p:clrMapOvr>
  <p:transition>
    <p:fade/>
  </p:transition>
  <p:extLst>
    <p:ext uri="{DCECCB84-F9BA-43D5-87BE-67443E8EF086}">
      <p15:sldGuideLst xmlns:p15="http://schemas.microsoft.com/office/powerpoint/2012/main">
        <p15:guide id="1" pos="21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55355-518E-A9CA-29FB-FFBD27B358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pic>
        <p:nvPicPr>
          <p:cNvPr id="13" name="Picture 12">
            <a:extLst>
              <a:ext uri="{FF2B5EF4-FFF2-40B4-BE49-F238E27FC236}">
                <a16:creationId xmlns:a16="http://schemas.microsoft.com/office/drawing/2014/main" id="{BEAD6224-65DB-4349-8ABF-C9D9E063E265}"/>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1629402872"/>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29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77736-F964-9E03-7D10-969905EB76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dirty="0"/>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3129724"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936531"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5" name="Picture 14">
            <a:extLst>
              <a:ext uri="{FF2B5EF4-FFF2-40B4-BE49-F238E27FC236}">
                <a16:creationId xmlns:a16="http://schemas.microsoft.com/office/drawing/2014/main" id="{A06CB43E-FDA1-4D97-9EDD-CEF236C9633A}"/>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520604131"/>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29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pic>
        <p:nvPicPr>
          <p:cNvPr id="7" name="Picture 6">
            <a:extLst>
              <a:ext uri="{FF2B5EF4-FFF2-40B4-BE49-F238E27FC236}">
                <a16:creationId xmlns:a16="http://schemas.microsoft.com/office/drawing/2014/main" id="{D4BF8F3F-C59D-447F-A18C-4F458C5EF4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90046675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pic>
        <p:nvPicPr>
          <p:cNvPr id="5" name="Picture 4">
            <a:extLst>
              <a:ext uri="{FF2B5EF4-FFF2-40B4-BE49-F238E27FC236}">
                <a16:creationId xmlns:a16="http://schemas.microsoft.com/office/drawing/2014/main" id="{402F0F9B-4E5D-4C0C-B506-59FB29965E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4492596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5508CC-A87F-2A21-7F3F-FB8067110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
        <p:nvSpPr>
          <p:cNvPr id="5" name="TextBox 3">
            <a:extLst>
              <a:ext uri="{FF2B5EF4-FFF2-40B4-BE49-F238E27FC236}">
                <a16:creationId xmlns:a16="http://schemas.microsoft.com/office/drawing/2014/main" id="{84A0FAA4-F370-4554-963C-0621DBAE900C}"/>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6" name="Picture 5">
            <a:extLst>
              <a:ext uri="{FF2B5EF4-FFF2-40B4-BE49-F238E27FC236}">
                <a16:creationId xmlns:a16="http://schemas.microsoft.com/office/drawing/2014/main" id="{8DD82C82-FAA4-4457-8019-A527148D48D6}"/>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77895718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pic>
        <p:nvPicPr>
          <p:cNvPr id="6" name="Picture 5">
            <a:extLst>
              <a:ext uri="{FF2B5EF4-FFF2-40B4-BE49-F238E27FC236}">
                <a16:creationId xmlns:a16="http://schemas.microsoft.com/office/drawing/2014/main" id="{EAC6A24E-644A-47D1-A743-FAAB09271A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564320984"/>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pic>
        <p:nvPicPr>
          <p:cNvPr id="4" name="Picture 3">
            <a:extLst>
              <a:ext uri="{FF2B5EF4-FFF2-40B4-BE49-F238E27FC236}">
                <a16:creationId xmlns:a16="http://schemas.microsoft.com/office/drawing/2014/main" id="{28547A17-167C-4B7C-9EB3-78A50E0839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01247262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0D7547C9-19DE-47C5-B92E-D961CE0CDE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5128500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2317810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pic>
        <p:nvPicPr>
          <p:cNvPr id="6" name="Picture 5">
            <a:extLst>
              <a:ext uri="{FF2B5EF4-FFF2-40B4-BE49-F238E27FC236}">
                <a16:creationId xmlns:a16="http://schemas.microsoft.com/office/drawing/2014/main" id="{692A2F1A-4E48-4381-8802-9890CF36A3A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704791162"/>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77B27E33-F9A1-4B7E-98F2-95DDFC9626B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872364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2F640AB-C306-447F-B13B-6F1737B84D2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803656381"/>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4BF271B-9304-419B-B9A2-7C10028868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548287136"/>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7B403FA8-4F51-4E88-9613-94CE32CA37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6922030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1430D0AE-4901-4B7C-8638-4A6638176F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611638606"/>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EDE09516-EAD8-4522-97B6-D67B82BDA58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89879484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8024B1D-018E-457E-ADB0-0510A867321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089015451"/>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17BC4998-72A6-4E94-81BD-41A1511259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4635787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8A5EFA6F-B759-42B9-9EC8-88192431FA3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64630932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with Night Light">
    <p:bg>
      <p:bgPr>
        <a:solidFill>
          <a:schemeClr val="bg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CDED8CC-A655-FE0E-B52B-9C98D374A097}"/>
              </a:ext>
            </a:extLst>
          </p:cNvPr>
          <p:cNvSpPr/>
          <p:nvPr userDrawn="1"/>
        </p:nvSpPr>
        <p:spPr>
          <a:xfrm>
            <a:off x="668280" y="3774695"/>
            <a:ext cx="11148466" cy="8990648"/>
          </a:xfrm>
          <a:prstGeom prst="ellipse">
            <a:avLst/>
          </a:prstGeom>
          <a:gradFill flip="none" rotWithShape="1">
            <a:gsLst>
              <a:gs pos="0">
                <a:schemeClr val="accent5">
                  <a:lumMod val="60000"/>
                  <a:lumOff val="40000"/>
                  <a:alpha val="65000"/>
                </a:schemeClr>
              </a:gs>
              <a:gs pos="78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4" name="Rectangle 3">
            <a:extLst>
              <a:ext uri="{FF2B5EF4-FFF2-40B4-BE49-F238E27FC236}">
                <a16:creationId xmlns:a16="http://schemas.microsoft.com/office/drawing/2014/main" id="{379F3C83-809B-6A70-3AD1-6DA027C1E179}"/>
              </a:ext>
            </a:extLst>
          </p:cNvPr>
          <p:cNvSpPr/>
          <p:nvPr userDrawn="1"/>
        </p:nvSpPr>
        <p:spPr>
          <a:xfrm>
            <a:off x="-723900" y="6858000"/>
            <a:ext cx="13639800" cy="5581650"/>
          </a:xfrm>
          <a:prstGeom prst="rect">
            <a:avLst/>
          </a:prstGeom>
          <a:solidFill>
            <a:srgbClr val="E6E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Tree>
    <p:extLst>
      <p:ext uri="{BB962C8B-B14F-4D97-AF65-F5344CB8AC3E}">
        <p14:creationId xmlns:p14="http://schemas.microsoft.com/office/powerpoint/2010/main" val="323112439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90A961-DBEA-44D4-E1FD-7DD7B71122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sp>
        <p:nvSpPr>
          <p:cNvPr id="13" name="TextBox 3">
            <a:extLst>
              <a:ext uri="{FF2B5EF4-FFF2-40B4-BE49-F238E27FC236}">
                <a16:creationId xmlns:a16="http://schemas.microsoft.com/office/drawing/2014/main" id="{8ACB3D16-6816-4239-9D78-8C8607D990F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14" name="Picture 13">
            <a:extLst>
              <a:ext uri="{FF2B5EF4-FFF2-40B4-BE49-F238E27FC236}">
                <a16:creationId xmlns:a16="http://schemas.microsoft.com/office/drawing/2014/main" id="{C4453ABE-4B3B-4785-801A-97113C7EBAE1}"/>
              </a:ext>
            </a:extLst>
          </p:cNvPr>
          <p:cNvPicPr>
            <a:picLocks noChangeAspect="1"/>
          </p:cNvPicPr>
          <p:nvPr userDrawn="1"/>
        </p:nvPicPr>
        <p:blipFill>
          <a:blip r:embed="rId3"/>
          <a:srcRect/>
          <a:stretch/>
        </p:blipFill>
        <p:spPr>
          <a:xfrm>
            <a:off x="292501" y="6428661"/>
            <a:ext cx="388818" cy="219592"/>
          </a:xfrm>
          <a:prstGeom prst="rect">
            <a:avLst/>
          </a:prstGeom>
        </p:spPr>
      </p:pic>
      <p:pic>
        <p:nvPicPr>
          <p:cNvPr id="6" name="Picture 5">
            <a:extLst>
              <a:ext uri="{FF2B5EF4-FFF2-40B4-BE49-F238E27FC236}">
                <a16:creationId xmlns:a16="http://schemas.microsoft.com/office/drawing/2014/main" id="{D61735F0-6B63-48CA-B727-F1A6A472C23D}"/>
              </a:ext>
            </a:extLst>
          </p:cNvPr>
          <p:cNvPicPr>
            <a:picLocks noChangeAspect="1"/>
          </p:cNvPicPr>
          <p:nvPr userDrawn="1"/>
        </p:nvPicPr>
        <p:blipFill rotWithShape="1">
          <a:blip r:embed="rId4"/>
          <a:srcRect l="35444" t="25279" r="36166" b="58334"/>
          <a:stretch/>
        </p:blipFill>
        <p:spPr>
          <a:xfrm>
            <a:off x="304800" y="916872"/>
            <a:ext cx="855146" cy="585308"/>
          </a:xfrm>
          <a:prstGeom prst="rect">
            <a:avLst/>
          </a:prstGeom>
        </p:spPr>
      </p:pic>
    </p:spTree>
    <p:extLst>
      <p:ext uri="{BB962C8B-B14F-4D97-AF65-F5344CB8AC3E}">
        <p14:creationId xmlns:p14="http://schemas.microsoft.com/office/powerpoint/2010/main" val="46049068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FA8EB-0600-F8CB-1D5D-ADAF85CCDB40}"/>
              </a:ext>
            </a:extLst>
          </p:cNvPr>
          <p:cNvPicPr>
            <a:picLocks noChangeAspect="1"/>
          </p:cNvPicPr>
          <p:nvPr userDrawn="1"/>
        </p:nvPicPr>
        <p:blipFill>
          <a:blip r:embed="rId2">
            <a:extLst>
              <a:ext uri="{28A0092B-C50C-407E-A947-70E740481C1C}">
                <a14:useLocalDpi xmlns:a14="http://schemas.microsoft.com/office/drawing/2010/main" val="0"/>
              </a:ext>
            </a:extLst>
          </a:blip>
          <a:srcRect l="11882" t="21506" r="21506" b="11882"/>
          <a:stretch/>
        </p:blipFill>
        <p:spPr>
          <a:xfrm>
            <a:off x="0" y="-1"/>
            <a:ext cx="12192000" cy="6858001"/>
          </a:xfrm>
          <a:prstGeom prst="rect">
            <a:avLst/>
          </a:prstGeom>
        </p:spPr>
      </p:pic>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
        <p:nvSpPr>
          <p:cNvPr id="5" name="TextBox 3">
            <a:extLst>
              <a:ext uri="{FF2B5EF4-FFF2-40B4-BE49-F238E27FC236}">
                <a16:creationId xmlns:a16="http://schemas.microsoft.com/office/drawing/2014/main" id="{8346ACD8-81A7-4692-9AFD-C9752EC695D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8" name="Picture 7">
            <a:extLst>
              <a:ext uri="{FF2B5EF4-FFF2-40B4-BE49-F238E27FC236}">
                <a16:creationId xmlns:a16="http://schemas.microsoft.com/office/drawing/2014/main" id="{853D8AE1-0FD2-4DEF-8808-670A058C1CE3}"/>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98461116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pic>
        <p:nvPicPr>
          <p:cNvPr id="6" name="Picture 5">
            <a:extLst>
              <a:ext uri="{FF2B5EF4-FFF2-40B4-BE49-F238E27FC236}">
                <a16:creationId xmlns:a16="http://schemas.microsoft.com/office/drawing/2014/main" id="{2ECA4397-C1FB-44F1-9E3B-33384D2CDD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47065225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209C08B5-408C-4416-9897-9FC5594CC6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507648339"/>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pic>
        <p:nvPicPr>
          <p:cNvPr id="6" name="Picture 5">
            <a:extLst>
              <a:ext uri="{FF2B5EF4-FFF2-40B4-BE49-F238E27FC236}">
                <a16:creationId xmlns:a16="http://schemas.microsoft.com/office/drawing/2014/main" id="{AFC44287-B2A7-4C95-A779-3F4151ACF3F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547594262"/>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pic>
        <p:nvPicPr>
          <p:cNvPr id="6" name="Picture 5">
            <a:extLst>
              <a:ext uri="{FF2B5EF4-FFF2-40B4-BE49-F238E27FC236}">
                <a16:creationId xmlns:a16="http://schemas.microsoft.com/office/drawing/2014/main" id="{793D827A-089B-4E08-84DA-CE974B5C54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529383028"/>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B277E4-9A69-4767-9CF4-47951F1853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4176C295-EE16-47C5-A918-84875C58174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57847"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713913"/>
            <a:ext cx="8413750" cy="1128486"/>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eaLnBrk="1" fontAlgn="auto" hangingPunct="1">
              <a:spcAft>
                <a:spcPts val="0"/>
              </a:spcAft>
              <a:defRPr/>
            </a:pPr>
            <a:r>
              <a:rPr sz="7200" b="1" i="0" spc="-300" dirty="0">
                <a:solidFill>
                  <a:schemeClr val="tx1"/>
                </a:solidFill>
                <a:latin typeface="+mn-lt"/>
                <a:ea typeface="Amazon Ember Display" panose="020F0603020204020204" pitchFamily="34" charset="0"/>
                <a:cs typeface="Amazon Ember Display" panose="020F0603020204020204" pitchFamily="34" charset="0"/>
              </a:rPr>
              <a:t>Thank you!</a:t>
            </a:r>
          </a:p>
        </p:txBody>
      </p:sp>
      <p:sp>
        <p:nvSpPr>
          <p:cNvPr id="9" name="TextBox 3">
            <a:extLst>
              <a:ext uri="{FF2B5EF4-FFF2-40B4-BE49-F238E27FC236}">
                <a16:creationId xmlns:a16="http://schemas.microsoft.com/office/drawing/2014/main" id="{408A370D-82D9-46EE-9BFE-A0195797ED6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grpSp>
        <p:nvGrpSpPr>
          <p:cNvPr id="24" name="Group 23">
            <a:extLst>
              <a:ext uri="{FF2B5EF4-FFF2-40B4-BE49-F238E27FC236}">
                <a16:creationId xmlns:a16="http://schemas.microsoft.com/office/drawing/2014/main" id="{84C7E06E-CA3B-4922-B6C2-10A3255541E3}"/>
              </a:ext>
            </a:extLst>
          </p:cNvPr>
          <p:cNvGrpSpPr/>
          <p:nvPr userDrawn="1"/>
        </p:nvGrpSpPr>
        <p:grpSpPr>
          <a:xfrm>
            <a:off x="7232650" y="1758488"/>
            <a:ext cx="4961114" cy="1039336"/>
            <a:chOff x="7232650" y="1769509"/>
            <a:chExt cx="4961114" cy="1039336"/>
          </a:xfrm>
        </p:grpSpPr>
        <p:sp>
          <p:nvSpPr>
            <p:cNvPr id="25" name="Oval 24">
              <a:extLst>
                <a:ext uri="{FF2B5EF4-FFF2-40B4-BE49-F238E27FC236}">
                  <a16:creationId xmlns:a16="http://schemas.microsoft.com/office/drawing/2014/main" id="{F4869B64-841D-4E69-A2A8-9AF625BE3A9B}"/>
                </a:ext>
              </a:extLst>
            </p:cNvPr>
            <p:cNvSpPr/>
            <p:nvPr userDrawn="1"/>
          </p:nvSpPr>
          <p:spPr bwMode="auto">
            <a:xfrm>
              <a:off x="7232650" y="1872748"/>
              <a:ext cx="832859" cy="832859"/>
            </a:xfrm>
            <a:prstGeom prst="ellipse">
              <a:avLst/>
            </a:prstGeom>
            <a:solidFill>
              <a:srgbClr val="2011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Display" panose="020F0603020204020204" pitchFamily="34" charset="0"/>
                <a:cs typeface="Amazon Ember Display" panose="020F0603020204020204" pitchFamily="34" charset="0"/>
              </a:endParaRPr>
            </a:p>
          </p:txBody>
        </p:sp>
        <p:sp>
          <p:nvSpPr>
            <p:cNvPr id="26" name="Rectangle 25">
              <a:extLst>
                <a:ext uri="{FF2B5EF4-FFF2-40B4-BE49-F238E27FC236}">
                  <a16:creationId xmlns:a16="http://schemas.microsoft.com/office/drawing/2014/main" id="{8B6ADC72-224D-4A5A-870A-AEE582EDC5AA}"/>
                </a:ext>
              </a:extLst>
            </p:cNvPr>
            <p:cNvSpPr/>
            <p:nvPr userDrawn="1"/>
          </p:nvSpPr>
          <p:spPr>
            <a:xfrm>
              <a:off x="7637646" y="1872748"/>
              <a:ext cx="4556118" cy="832859"/>
            </a:xfrm>
            <a:prstGeom prst="rect">
              <a:avLst/>
            </a:prstGeom>
            <a:gradFill flip="none" rotWithShape="1">
              <a:gsLst>
                <a:gs pos="57000">
                  <a:schemeClr val="bg2">
                    <a:lumMod val="75000"/>
                    <a:lumOff val="25000"/>
                  </a:schemeClr>
                </a:gs>
                <a:gs pos="95000">
                  <a:srgbClr val="400656"/>
                </a:gs>
                <a:gs pos="16000">
                  <a:srgbClr val="20115F"/>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27" name="TextBox 26">
              <a:extLst>
                <a:ext uri="{FF2B5EF4-FFF2-40B4-BE49-F238E27FC236}">
                  <a16:creationId xmlns:a16="http://schemas.microsoft.com/office/drawing/2014/main" id="{FF86D94E-33EB-4D5B-9BA2-E558D513AC36}"/>
                </a:ext>
              </a:extLst>
            </p:cNvPr>
            <p:cNvSpPr txBox="1"/>
            <p:nvPr userDrawn="1"/>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28" name="Graphic 27">
              <a:extLst>
                <a:ext uri="{FF2B5EF4-FFF2-40B4-BE49-F238E27FC236}">
                  <a16:creationId xmlns:a16="http://schemas.microsoft.com/office/drawing/2014/main" id="{E0DF1074-5183-456A-A65A-F40ABF9419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pic>
        <p:nvPicPr>
          <p:cNvPr id="18" name="Picture 17">
            <a:extLst>
              <a:ext uri="{FF2B5EF4-FFF2-40B4-BE49-F238E27FC236}">
                <a16:creationId xmlns:a16="http://schemas.microsoft.com/office/drawing/2014/main" id="{DBD2A98C-F1FC-4E4F-9A9B-56DDFDF98232}"/>
              </a:ext>
            </a:extLst>
          </p:cNvPr>
          <p:cNvPicPr>
            <a:picLocks noChangeAspect="1"/>
          </p:cNvPicPr>
          <p:nvPr userDrawn="1"/>
        </p:nvPicPr>
        <p:blipFill>
          <a:blip r:embed="rId6"/>
          <a:srcRect/>
          <a:stretch/>
        </p:blipFill>
        <p:spPr>
          <a:xfrm>
            <a:off x="292501" y="6428661"/>
            <a:ext cx="388818" cy="219592"/>
          </a:xfrm>
          <a:prstGeom prst="rect">
            <a:avLst/>
          </a:prstGeom>
        </p:spPr>
      </p:pic>
    </p:spTree>
    <p:extLst>
      <p:ext uri="{BB962C8B-B14F-4D97-AF65-F5344CB8AC3E}">
        <p14:creationId xmlns:p14="http://schemas.microsoft.com/office/powerpoint/2010/main" val="3751155009"/>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942B27F6-70E9-4C1D-B876-3F56E6F0B8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408645846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A9FA31B9-D512-49AE-BE72-FB74192BB5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50213961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b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2400" b="1" i="0" dirty="0">
                <a:latin typeface="Amazon Ember Display" panose="020F0603020204020204" pitchFamily="34" charset="0"/>
                <a:ea typeface="Amazon Ember Display" panose="020F0603020204020204" pitchFamily="34" charset="0"/>
                <a:cs typeface="Amazon Ember Display" panose="020F0603020204020204" pitchFamily="34" charset="0"/>
              </a:rPr>
              <a:t>They are not part of the official template.</a:t>
            </a:r>
            <a:endPar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231503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47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ide Design 1">
  <p:cSld name="Side Design 1">
    <p:spTree>
      <p:nvGrpSpPr>
        <p:cNvPr id="1" name="Shape 142"/>
        <p:cNvGrpSpPr/>
        <p:nvPr/>
      </p:nvGrpSpPr>
      <p:grpSpPr>
        <a:xfrm>
          <a:off x="0" y="0"/>
          <a:ext cx="0" cy="0"/>
          <a:chOff x="0" y="0"/>
          <a:chExt cx="0" cy="0"/>
        </a:xfrm>
      </p:grpSpPr>
      <p:pic>
        <p:nvPicPr>
          <p:cNvPr id="143" name="Google Shape;143;p31"/>
          <p:cNvPicPr preferRelativeResize="0"/>
          <p:nvPr/>
        </p:nvPicPr>
        <p:blipFill rotWithShape="1">
          <a:blip r:embed="rId2">
            <a:alphaModFix/>
          </a:blip>
          <a:srcRect l="-25637" t="42423" r="11692" b="44779"/>
          <a:stretch/>
        </p:blipFill>
        <p:spPr>
          <a:xfrm>
            <a:off x="0" y="5796768"/>
            <a:ext cx="12192000" cy="1061233"/>
          </a:xfrm>
          <a:prstGeom prst="rect">
            <a:avLst/>
          </a:prstGeom>
          <a:noFill/>
          <a:ln>
            <a:noFill/>
          </a:ln>
        </p:spPr>
      </p:pic>
      <p:sp>
        <p:nvSpPr>
          <p:cNvPr id="144" name="Google Shape;144;p31"/>
          <p:cNvSpPr txBox="1"/>
          <p:nvPr/>
        </p:nvSpPr>
        <p:spPr>
          <a:xfrm>
            <a:off x="487025" y="6192735"/>
            <a:ext cx="3322320" cy="194949"/>
          </a:xfrm>
          <a:prstGeom prst="rect">
            <a:avLst/>
          </a:prstGeom>
          <a:noFill/>
          <a:ln>
            <a:noFill/>
          </a:ln>
        </p:spPr>
        <p:txBody>
          <a:bodyPr spcFirstLastPara="1" wrap="square" lIns="91433" tIns="45700" rIns="91433" bIns="45700" anchor="t" anchorCtr="0">
            <a:spAutoFit/>
          </a:bodyPr>
          <a:lstStyle/>
          <a:p>
            <a:pPr marL="0" marR="0" lvl="0" indent="0" algn="l" rtl="0">
              <a:lnSpc>
                <a:spcPct val="100000"/>
              </a:lnSpc>
              <a:spcBef>
                <a:spcPts val="0"/>
              </a:spcBef>
              <a:spcAft>
                <a:spcPts val="0"/>
              </a:spcAft>
              <a:buClr>
                <a:schemeClr val="dk1"/>
              </a:buClr>
              <a:buSzPts val="500"/>
              <a:buFont typeface="Arial"/>
              <a:buNone/>
            </a:pPr>
            <a:r>
              <a:rPr lang="en" sz="667" b="0" i="0" u="none" strike="noStrike" cap="none">
                <a:solidFill>
                  <a:schemeClr val="dk1"/>
                </a:solidFill>
                <a:latin typeface="Arial"/>
                <a:ea typeface="Arial"/>
                <a:cs typeface="Arial"/>
                <a:sym typeface="Arial"/>
              </a:rPr>
              <a:t>© 2020 Bloomberg Finance L.P. All rights reserved.</a:t>
            </a:r>
            <a:endParaRPr sz="1467"/>
          </a:p>
        </p:txBody>
      </p:sp>
      <p:sp>
        <p:nvSpPr>
          <p:cNvPr id="145" name="Google Shape;145;p31"/>
          <p:cNvSpPr txBox="1">
            <a:spLocks noGrp="1"/>
          </p:cNvSpPr>
          <p:nvPr>
            <p:ph type="title"/>
          </p:nvPr>
        </p:nvSpPr>
        <p:spPr>
          <a:xfrm>
            <a:off x="545255" y="477708"/>
            <a:ext cx="9422676" cy="492211"/>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100"/>
              <a:buNone/>
              <a:defRPr sz="2800" b="1" i="0" u="none" strike="noStrike" cap="none">
                <a:solidFill>
                  <a:schemeClr val="dk1"/>
                </a:solidFill>
                <a:latin typeface="Arial"/>
                <a:ea typeface="Arial"/>
                <a:cs typeface="Arial"/>
                <a:sym typeface="Arial"/>
              </a:defRPr>
            </a:lvl1pPr>
            <a:lvl2pPr lvl="1">
              <a:spcBef>
                <a:spcPts val="0"/>
              </a:spcBef>
              <a:spcAft>
                <a:spcPts val="0"/>
              </a:spcAft>
              <a:buSzPts val="1100"/>
              <a:buNone/>
              <a:defRPr sz="1867"/>
            </a:lvl2pPr>
            <a:lvl3pPr lvl="2">
              <a:spcBef>
                <a:spcPts val="0"/>
              </a:spcBef>
              <a:spcAft>
                <a:spcPts val="0"/>
              </a:spcAft>
              <a:buSzPts val="1100"/>
              <a:buNone/>
              <a:defRPr sz="1867"/>
            </a:lvl3pPr>
            <a:lvl4pPr lvl="3">
              <a:spcBef>
                <a:spcPts val="0"/>
              </a:spcBef>
              <a:spcAft>
                <a:spcPts val="0"/>
              </a:spcAft>
              <a:buSzPts val="1100"/>
              <a:buNone/>
              <a:defRPr sz="1867"/>
            </a:lvl4pPr>
            <a:lvl5pPr lvl="4">
              <a:spcBef>
                <a:spcPts val="0"/>
              </a:spcBef>
              <a:spcAft>
                <a:spcPts val="0"/>
              </a:spcAft>
              <a:buSzPts val="1100"/>
              <a:buNone/>
              <a:defRPr sz="1867"/>
            </a:lvl5pPr>
            <a:lvl6pPr lvl="5">
              <a:spcBef>
                <a:spcPts val="0"/>
              </a:spcBef>
              <a:spcAft>
                <a:spcPts val="0"/>
              </a:spcAft>
              <a:buSzPts val="1100"/>
              <a:buNone/>
              <a:defRPr sz="1867"/>
            </a:lvl6pPr>
            <a:lvl7pPr lvl="6">
              <a:spcBef>
                <a:spcPts val="0"/>
              </a:spcBef>
              <a:spcAft>
                <a:spcPts val="0"/>
              </a:spcAft>
              <a:buSzPts val="1100"/>
              <a:buNone/>
              <a:defRPr sz="1867"/>
            </a:lvl7pPr>
            <a:lvl8pPr lvl="7">
              <a:spcBef>
                <a:spcPts val="0"/>
              </a:spcBef>
              <a:spcAft>
                <a:spcPts val="0"/>
              </a:spcAft>
              <a:buSzPts val="1100"/>
              <a:buNone/>
              <a:defRPr sz="1867"/>
            </a:lvl8pPr>
            <a:lvl9pPr lvl="8">
              <a:spcBef>
                <a:spcPts val="0"/>
              </a:spcBef>
              <a:spcAft>
                <a:spcPts val="0"/>
              </a:spcAft>
              <a:buSzPts val="1100"/>
              <a:buNone/>
              <a:defRPr sz="1867"/>
            </a:lvl9pPr>
          </a:lstStyle>
          <a:p>
            <a:endParaRPr/>
          </a:p>
        </p:txBody>
      </p:sp>
      <p:sp>
        <p:nvSpPr>
          <p:cNvPr id="146" name="Google Shape;146;p31"/>
          <p:cNvSpPr txBox="1">
            <a:spLocks noGrp="1"/>
          </p:cNvSpPr>
          <p:nvPr>
            <p:ph type="body" idx="1"/>
          </p:nvPr>
        </p:nvSpPr>
        <p:spPr>
          <a:xfrm>
            <a:off x="548620" y="1174293"/>
            <a:ext cx="9419313" cy="4251723"/>
          </a:xfrm>
          <a:prstGeom prst="rect">
            <a:avLst/>
          </a:prstGeom>
          <a:noFill/>
          <a:ln>
            <a:noFill/>
          </a:ln>
        </p:spPr>
        <p:txBody>
          <a:bodyPr spcFirstLastPara="1" wrap="square" lIns="68575" tIns="34275" rIns="68575" bIns="34275" anchor="t" anchorCtr="0">
            <a:noAutofit/>
          </a:bodyPr>
          <a:lstStyle>
            <a:lvl1pPr marL="609585" marR="0" lvl="0" indent="-465655" algn="l" rtl="0">
              <a:lnSpc>
                <a:spcPct val="100000"/>
              </a:lnSpc>
              <a:spcBef>
                <a:spcPts val="0"/>
              </a:spcBef>
              <a:spcAft>
                <a:spcPts val="0"/>
              </a:spcAft>
              <a:buClr>
                <a:schemeClr val="dk1"/>
              </a:buClr>
              <a:buSzPts val="1900"/>
              <a:buFont typeface="Arial"/>
              <a:buChar char="•"/>
              <a:defRPr sz="2533" b="0" i="0" u="none" strike="noStrike" cap="none">
                <a:solidFill>
                  <a:schemeClr val="dk1"/>
                </a:solidFill>
                <a:latin typeface="Arial"/>
                <a:ea typeface="Arial"/>
                <a:cs typeface="Arial"/>
                <a:sym typeface="Arial"/>
              </a:defRPr>
            </a:lvl1pPr>
            <a:lvl2pPr marL="1219170" marR="0" lvl="1" indent="-372524" algn="l" rtl="0">
              <a:lnSpc>
                <a:spcPct val="100000"/>
              </a:lnSpc>
              <a:spcBef>
                <a:spcPts val="0"/>
              </a:spcBef>
              <a:spcAft>
                <a:spcPts val="0"/>
              </a:spcAft>
              <a:buClr>
                <a:schemeClr val="dk1"/>
              </a:buClr>
              <a:buSzPts val="800"/>
              <a:buFont typeface="Arial"/>
              <a:buChar char="—"/>
              <a:defRPr sz="1067" b="0" i="0" u="none" strike="noStrike" cap="none">
                <a:solidFill>
                  <a:schemeClr val="dk1"/>
                </a:solidFill>
                <a:latin typeface="Arial"/>
                <a:ea typeface="Arial"/>
                <a:cs typeface="Arial"/>
                <a:sym typeface="Arial"/>
              </a:defRPr>
            </a:lvl2pPr>
            <a:lvl3pPr marL="1828754" marR="0" lvl="2" indent="-372524" algn="l" rtl="0">
              <a:spcBef>
                <a:spcPts val="0"/>
              </a:spcBef>
              <a:spcAft>
                <a:spcPts val="0"/>
              </a:spcAft>
              <a:buClr>
                <a:schemeClr val="dk1"/>
              </a:buClr>
              <a:buSzPts val="800"/>
              <a:buFont typeface="Arial"/>
              <a:buChar char="•"/>
              <a:defRPr sz="1600" b="0" i="0" u="none" strike="noStrike" cap="none">
                <a:solidFill>
                  <a:schemeClr val="dk1"/>
                </a:solidFill>
                <a:latin typeface="Arial"/>
                <a:ea typeface="Arial"/>
                <a:cs typeface="Arial"/>
                <a:sym typeface="Arial"/>
              </a:defRPr>
            </a:lvl3pPr>
            <a:lvl4pPr marL="2438339" marR="0" lvl="3" indent="-304792" algn="l" rtl="0">
              <a:spcBef>
                <a:spcPts val="0"/>
              </a:spcBef>
              <a:spcAft>
                <a:spcPts val="0"/>
              </a:spcAft>
              <a:buSzPts val="1100"/>
              <a:buNone/>
              <a:defRPr sz="1067" b="0" i="0" u="none" strike="noStrike" cap="none">
                <a:latin typeface="Arial"/>
                <a:ea typeface="Arial"/>
                <a:cs typeface="Arial"/>
                <a:sym typeface="Arial"/>
              </a:defRPr>
            </a:lvl4pPr>
            <a:lvl5pPr marL="3047924" marR="0" lvl="4" indent="-304792" algn="l" rtl="0">
              <a:spcBef>
                <a:spcPts val="0"/>
              </a:spcBef>
              <a:spcAft>
                <a:spcPts val="0"/>
              </a:spcAft>
              <a:buSzPts val="1100"/>
              <a:buNone/>
              <a:defRPr sz="1067" b="0" i="0" u="none" strike="noStrike" cap="none">
                <a:latin typeface="Arial"/>
                <a:ea typeface="Arial"/>
                <a:cs typeface="Arial"/>
                <a:sym typeface="Arial"/>
              </a:defRPr>
            </a:lvl5pPr>
            <a:lvl6pPr marL="3657509" marR="0" lvl="5" indent="-304792" algn="l" rtl="0">
              <a:spcBef>
                <a:spcPts val="0"/>
              </a:spcBef>
              <a:spcAft>
                <a:spcPts val="0"/>
              </a:spcAft>
              <a:buSzPts val="1100"/>
              <a:buNone/>
              <a:defRPr sz="1867" b="0" i="0" u="none" strike="noStrike" cap="none">
                <a:latin typeface="Arial"/>
                <a:ea typeface="Arial"/>
                <a:cs typeface="Arial"/>
                <a:sym typeface="Arial"/>
              </a:defRPr>
            </a:lvl6pPr>
            <a:lvl7pPr marL="4267093" marR="0" lvl="6" indent="-304792" algn="l" rtl="0">
              <a:spcBef>
                <a:spcPts val="0"/>
              </a:spcBef>
              <a:spcAft>
                <a:spcPts val="0"/>
              </a:spcAft>
              <a:buSzPts val="1100"/>
              <a:buNone/>
              <a:defRPr sz="1867" b="0" i="0" u="none" strike="noStrike" cap="none">
                <a:latin typeface="Arial"/>
                <a:ea typeface="Arial"/>
                <a:cs typeface="Arial"/>
                <a:sym typeface="Arial"/>
              </a:defRPr>
            </a:lvl7pPr>
            <a:lvl8pPr marL="4876678" marR="0" lvl="7" indent="-304792" algn="l" rtl="0">
              <a:spcBef>
                <a:spcPts val="0"/>
              </a:spcBef>
              <a:spcAft>
                <a:spcPts val="0"/>
              </a:spcAft>
              <a:buSzPts val="1100"/>
              <a:buNone/>
              <a:defRPr sz="1867" b="0" i="0" u="none" strike="noStrike" cap="none">
                <a:latin typeface="Arial"/>
                <a:ea typeface="Arial"/>
                <a:cs typeface="Arial"/>
                <a:sym typeface="Arial"/>
              </a:defRPr>
            </a:lvl8pPr>
            <a:lvl9pPr marL="5486263" marR="0" lvl="8" indent="-304792" algn="l" rtl="0">
              <a:spcBef>
                <a:spcPts val="0"/>
              </a:spcBef>
              <a:spcAft>
                <a:spcPts val="0"/>
              </a:spcAft>
              <a:buSzPts val="1100"/>
              <a:buNone/>
              <a:defRPr sz="1867" b="0" i="0" u="none" strike="noStrike" cap="none">
                <a:latin typeface="Arial"/>
                <a:ea typeface="Arial"/>
                <a:cs typeface="Arial"/>
                <a:sym typeface="Arial"/>
              </a:defRPr>
            </a:lvl9pPr>
          </a:lstStyle>
          <a:p>
            <a:endParaRPr/>
          </a:p>
        </p:txBody>
      </p:sp>
    </p:spTree>
    <p:extLst>
      <p:ext uri="{BB962C8B-B14F-4D97-AF65-F5344CB8AC3E}">
        <p14:creationId xmlns:p14="http://schemas.microsoft.com/office/powerpoint/2010/main" val="10467632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170"/>
        <p:cNvGrpSpPr/>
        <p:nvPr/>
      </p:nvGrpSpPr>
      <p:grpSpPr>
        <a:xfrm>
          <a:off x="0" y="0"/>
          <a:ext cx="0" cy="0"/>
          <a:chOff x="0" y="0"/>
          <a:chExt cx="0" cy="0"/>
        </a:xfrm>
      </p:grpSpPr>
      <p:sp>
        <p:nvSpPr>
          <p:cNvPr id="171" name="Google Shape;171;p30"/>
          <p:cNvSpPr txBox="1">
            <a:spLocks noGrp="1"/>
          </p:cNvSpPr>
          <p:nvPr>
            <p:ph type="body" idx="1"/>
          </p:nvPr>
        </p:nvSpPr>
        <p:spPr>
          <a:xfrm>
            <a:off x="381000" y="381000"/>
            <a:ext cx="10858400" cy="1524000"/>
          </a:xfrm>
          <a:prstGeom prst="rect">
            <a:avLst/>
          </a:prstGeom>
          <a:noFill/>
          <a:ln>
            <a:noFill/>
          </a:ln>
        </p:spPr>
        <p:txBody>
          <a:bodyPr spcFirstLastPara="1" wrap="square" lIns="0" tIns="0" rIns="0" bIns="0" anchor="t" anchorCtr="0">
            <a:noAutofit/>
          </a:bodyPr>
          <a:lstStyle>
            <a:lvl1pPr marL="457200" marR="0" lvl="0" indent="-228600" algn="l">
              <a:lnSpc>
                <a:spcPct val="110000"/>
              </a:lnSpc>
              <a:spcBef>
                <a:spcPts val="0"/>
              </a:spcBef>
              <a:spcAft>
                <a:spcPts val="0"/>
              </a:spcAft>
              <a:buSzPts val="1100"/>
              <a:buNone/>
              <a:defRPr sz="2667" b="1" i="0" u="none" strike="noStrike" cap="none">
                <a:solidFill>
                  <a:schemeClr val="dk1"/>
                </a:solidFill>
                <a:latin typeface="Avenir"/>
                <a:ea typeface="Avenir"/>
                <a:cs typeface="Avenir"/>
                <a:sym typeface="Avenir"/>
              </a:defRPr>
            </a:lvl1pPr>
            <a:lvl2pPr marL="914400" marR="0" lvl="1" indent="-228600" algn="l">
              <a:lnSpc>
                <a:spcPct val="110000"/>
              </a:lnSpc>
              <a:spcBef>
                <a:spcPts val="533"/>
              </a:spcBef>
              <a:spcAft>
                <a:spcPts val="0"/>
              </a:spcAft>
              <a:buSzPts val="1100"/>
              <a:buNone/>
              <a:defRPr sz="1867" b="0" i="0" u="none" strike="noStrike" cap="none">
                <a:solidFill>
                  <a:schemeClr val="accent1"/>
                </a:solidFill>
                <a:latin typeface="Avenir"/>
                <a:ea typeface="Avenir"/>
                <a:cs typeface="Avenir"/>
                <a:sym typeface="Avenir"/>
              </a:defRPr>
            </a:lvl2pPr>
            <a:lvl3pPr marL="1371600" marR="0" lvl="2" indent="-228600" algn="l">
              <a:lnSpc>
                <a:spcPct val="120000"/>
              </a:lnSpc>
              <a:spcBef>
                <a:spcPts val="2000"/>
              </a:spcBef>
              <a:spcAft>
                <a:spcPts val="0"/>
              </a:spcAft>
              <a:buSzPts val="1100"/>
              <a:buNone/>
              <a:defRPr sz="1333" b="1" i="0" u="none" strike="noStrike" cap="none">
                <a:solidFill>
                  <a:schemeClr val="lt1"/>
                </a:solidFill>
                <a:latin typeface="Avenir"/>
                <a:ea typeface="Avenir"/>
                <a:cs typeface="Avenir"/>
                <a:sym typeface="Avenir"/>
              </a:defRPr>
            </a:lvl3pPr>
            <a:lvl4pPr marL="1828800" marR="0" lvl="3" indent="-228600" algn="l">
              <a:lnSpc>
                <a:spcPct val="120000"/>
              </a:lnSpc>
              <a:spcBef>
                <a:spcPts val="533"/>
              </a:spcBef>
              <a:spcAft>
                <a:spcPts val="0"/>
              </a:spcAft>
              <a:buSzPts val="1100"/>
              <a:buNone/>
              <a:defRPr sz="1333" b="0" i="0" u="none" strike="noStrike" cap="none">
                <a:solidFill>
                  <a:schemeClr val="lt1"/>
                </a:solidFill>
                <a:latin typeface="Avenir"/>
                <a:ea typeface="Avenir"/>
                <a:cs typeface="Avenir"/>
                <a:sym typeface="Avenir"/>
              </a:defRPr>
            </a:lvl4pPr>
            <a:lvl5pPr marL="2286000" marR="0" lvl="4" indent="-292100" algn="l">
              <a:lnSpc>
                <a:spcPct val="120000"/>
              </a:lnSpc>
              <a:spcBef>
                <a:spcPts val="533"/>
              </a:spcBef>
              <a:spcAft>
                <a:spcPts val="0"/>
              </a:spcAft>
              <a:buClr>
                <a:schemeClr val="lt1"/>
              </a:buClr>
              <a:buSzPts val="1000"/>
              <a:buFont typeface="Arial"/>
              <a:buChar char="•"/>
              <a:defRPr sz="1333" b="0" i="0" u="none" strike="noStrike" cap="none">
                <a:solidFill>
                  <a:schemeClr val="lt1"/>
                </a:solidFill>
                <a:latin typeface="Avenir"/>
                <a:ea typeface="Avenir"/>
                <a:cs typeface="Avenir"/>
                <a:sym typeface="Avenir"/>
              </a:defRPr>
            </a:lvl5pPr>
            <a:lvl6pPr marL="2743200" marR="0" lvl="5" indent="-228600" algn="l">
              <a:lnSpc>
                <a:spcPct val="100000"/>
              </a:lnSpc>
              <a:spcBef>
                <a:spcPts val="267"/>
              </a:spcBef>
              <a:spcAft>
                <a:spcPts val="0"/>
              </a:spcAft>
              <a:buSzPts val="1100"/>
              <a:buNone/>
              <a:defRPr sz="1867" b="0" i="0" u="none" strike="noStrike" cap="none">
                <a:latin typeface="Avenir"/>
                <a:ea typeface="Avenir"/>
                <a:cs typeface="Avenir"/>
                <a:sym typeface="Avenir"/>
              </a:defRPr>
            </a:lvl6pPr>
            <a:lvl7pPr marL="3200400" marR="0" lvl="6" indent="-228600" algn="l">
              <a:lnSpc>
                <a:spcPct val="100000"/>
              </a:lnSpc>
              <a:spcBef>
                <a:spcPts val="0"/>
              </a:spcBef>
              <a:spcAft>
                <a:spcPts val="0"/>
              </a:spcAft>
              <a:buSzPts val="1100"/>
              <a:buNone/>
              <a:defRPr sz="1867" b="0" i="0" u="none" strike="noStrike" cap="none">
                <a:latin typeface="Avenir"/>
                <a:ea typeface="Avenir"/>
                <a:cs typeface="Avenir"/>
                <a:sym typeface="Avenir"/>
              </a:defRPr>
            </a:lvl7pPr>
            <a:lvl8pPr marL="3657600" marR="0" lvl="7" indent="-228600" algn="l">
              <a:lnSpc>
                <a:spcPct val="100000"/>
              </a:lnSpc>
              <a:spcBef>
                <a:spcPts val="0"/>
              </a:spcBef>
              <a:spcAft>
                <a:spcPts val="0"/>
              </a:spcAft>
              <a:buSzPts val="1100"/>
              <a:buNone/>
              <a:defRPr sz="1867" b="0" i="0" u="none" strike="noStrike" cap="none">
                <a:latin typeface="Avenir"/>
                <a:ea typeface="Avenir"/>
                <a:cs typeface="Avenir"/>
                <a:sym typeface="Avenir"/>
              </a:defRPr>
            </a:lvl8pPr>
            <a:lvl9pPr marL="4114800" marR="0" lvl="8" indent="-228600" algn="l">
              <a:lnSpc>
                <a:spcPct val="100000"/>
              </a:lnSpc>
              <a:spcBef>
                <a:spcPts val="0"/>
              </a:spcBef>
              <a:spcAft>
                <a:spcPts val="0"/>
              </a:spcAft>
              <a:buSzPts val="1100"/>
              <a:buNone/>
              <a:defRPr sz="1867" b="0" i="0" u="none" strike="noStrike" cap="none">
                <a:latin typeface="Avenir"/>
                <a:ea typeface="Avenir"/>
                <a:cs typeface="Avenir"/>
                <a:sym typeface="Avenir"/>
              </a:defRPr>
            </a:lvl9pPr>
          </a:lstStyle>
          <a:p>
            <a:endParaRPr/>
          </a:p>
        </p:txBody>
      </p:sp>
      <p:cxnSp>
        <p:nvCxnSpPr>
          <p:cNvPr id="172" name="Google Shape;172;p30"/>
          <p:cNvCxnSpPr/>
          <p:nvPr/>
        </p:nvCxnSpPr>
        <p:spPr>
          <a:xfrm>
            <a:off x="381000" y="6340459"/>
            <a:ext cx="11430000" cy="0"/>
          </a:xfrm>
          <a:prstGeom prst="straightConnector1">
            <a:avLst/>
          </a:prstGeom>
          <a:noFill/>
          <a:ln w="12700" cap="flat" cmpd="sng">
            <a:solidFill>
              <a:schemeClr val="dk1"/>
            </a:solidFill>
            <a:prstDash val="solid"/>
            <a:round/>
            <a:headEnd type="none" w="sm" len="sm"/>
            <a:tailEnd type="none" w="sm" len="sm"/>
          </a:ln>
        </p:spPr>
      </p:cxnSp>
      <p:sp>
        <p:nvSpPr>
          <p:cNvPr id="173" name="Google Shape;173;p30"/>
          <p:cNvSpPr txBox="1">
            <a:spLocks noGrp="1"/>
          </p:cNvSpPr>
          <p:nvPr>
            <p:ph type="dt" idx="10"/>
          </p:nvPr>
        </p:nvSpPr>
        <p:spPr>
          <a:xfrm>
            <a:off x="9722048" y="6490068"/>
            <a:ext cx="1517600" cy="126468"/>
          </a:xfrm>
          <a:prstGeom prst="rect">
            <a:avLst/>
          </a:prstGeom>
          <a:noFill/>
          <a:ln>
            <a:noFill/>
          </a:ln>
        </p:spPr>
        <p:txBody>
          <a:bodyPr spcFirstLastPara="1" wrap="square" lIns="0" tIns="3325" rIns="0" bIns="0" anchor="t" anchorCtr="0">
            <a:spAutoFit/>
          </a:bodyPr>
          <a:lstStyle>
            <a:lvl1pPr marR="0" lvl="0" algn="r" rtl="0">
              <a:lnSpc>
                <a:spcPct val="100000"/>
              </a:lnSpc>
              <a:spcBef>
                <a:spcPts val="0"/>
              </a:spcBef>
              <a:spcAft>
                <a:spcPts val="0"/>
              </a:spcAft>
              <a:buClr>
                <a:srgbClr val="000000"/>
              </a:buClr>
              <a:buSzPts val="1100"/>
              <a:buFont typeface="Arial"/>
              <a:buNone/>
              <a:defRPr sz="800" b="0"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venir"/>
                <a:ea typeface="Avenir"/>
                <a:cs typeface="Avenir"/>
                <a:sym typeface="Avenir"/>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venir"/>
                <a:ea typeface="Avenir"/>
                <a:cs typeface="Avenir"/>
                <a:sym typeface="Avenir"/>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venir"/>
                <a:ea typeface="Avenir"/>
                <a:cs typeface="Avenir"/>
                <a:sym typeface="Avenir"/>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venir"/>
                <a:ea typeface="Avenir"/>
                <a:cs typeface="Avenir"/>
                <a:sym typeface="Avenir"/>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venir"/>
                <a:ea typeface="Avenir"/>
                <a:cs typeface="Avenir"/>
                <a:sym typeface="Avenir"/>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venir"/>
                <a:ea typeface="Avenir"/>
                <a:cs typeface="Avenir"/>
                <a:sym typeface="Avenir"/>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venir"/>
                <a:ea typeface="Avenir"/>
                <a:cs typeface="Avenir"/>
                <a:sym typeface="Avenir"/>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Avenir"/>
                <a:ea typeface="Avenir"/>
                <a:cs typeface="Avenir"/>
                <a:sym typeface="Avenir"/>
              </a:defRPr>
            </a:lvl9pPr>
          </a:lstStyle>
          <a:p>
            <a:endParaRPr/>
          </a:p>
        </p:txBody>
      </p:sp>
      <p:sp>
        <p:nvSpPr>
          <p:cNvPr id="174" name="Google Shape;174;p30"/>
          <p:cNvSpPr txBox="1"/>
          <p:nvPr/>
        </p:nvSpPr>
        <p:spPr>
          <a:xfrm>
            <a:off x="11303000" y="6490070"/>
            <a:ext cx="508000" cy="126847"/>
          </a:xfrm>
          <a:prstGeom prst="rect">
            <a:avLst/>
          </a:prstGeom>
          <a:noFill/>
          <a:ln>
            <a:noFill/>
          </a:ln>
        </p:spPr>
        <p:txBody>
          <a:bodyPr spcFirstLastPara="1" wrap="square" lIns="0" tIns="3700" rIns="0" bIns="0" anchor="t" anchorCtr="0">
            <a:spAutoFit/>
          </a:bodyPr>
          <a:lstStyle/>
          <a:p>
            <a:pPr marL="16933"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venir"/>
                <a:ea typeface="Avenir"/>
                <a:cs typeface="Avenir"/>
                <a:sym typeface="Avenir"/>
              </a:rPr>
              <a:t>‹#›</a:t>
            </a:fld>
            <a:endParaRPr sz="800" b="0" i="0" u="none" strike="noStrike" cap="none">
              <a:solidFill>
                <a:schemeClr val="dk1"/>
              </a:solidFill>
              <a:latin typeface="Avenir"/>
              <a:ea typeface="Avenir"/>
              <a:cs typeface="Avenir"/>
              <a:sym typeface="Avenir"/>
            </a:endParaRPr>
          </a:p>
        </p:txBody>
      </p:sp>
      <p:pic>
        <p:nvPicPr>
          <p:cNvPr id="175" name="Google Shape;175;p30"/>
          <p:cNvPicPr preferRelativeResize="0"/>
          <p:nvPr/>
        </p:nvPicPr>
        <p:blipFill rotWithShape="1">
          <a:blip r:embed="rId2">
            <a:alphaModFix/>
          </a:blip>
          <a:srcRect/>
          <a:stretch/>
        </p:blipFill>
        <p:spPr>
          <a:xfrm>
            <a:off x="381000" y="6483084"/>
            <a:ext cx="914403" cy="184417"/>
          </a:xfrm>
          <a:prstGeom prst="rect">
            <a:avLst/>
          </a:prstGeom>
          <a:noFill/>
          <a:ln>
            <a:noFill/>
          </a:ln>
        </p:spPr>
      </p:pic>
    </p:spTree>
    <p:extLst>
      <p:ext uri="{BB962C8B-B14F-4D97-AF65-F5344CB8AC3E}">
        <p14:creationId xmlns:p14="http://schemas.microsoft.com/office/powerpoint/2010/main" val="993609263"/>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1296">
          <p15:clr>
            <a:srgbClr val="FBAE40"/>
          </p15:clr>
        </p15:guide>
        <p15:guide id="3" orient="horz" pos="3456">
          <p15:clr>
            <a:srgbClr val="FBAE40"/>
          </p15:clr>
        </p15:guide>
        <p15:guide id="4" pos="4752">
          <p15:clr>
            <a:srgbClr val="FBAE40"/>
          </p15:clr>
        </p15:guide>
        <p15:guide id="5" pos="496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5214-9808-12A1-E52D-76C646DAD2F1}"/>
              </a:ext>
            </a:extLst>
          </p:cNvPr>
          <p:cNvSpPr>
            <a:spLocks noGrp="1"/>
          </p:cNvSpPr>
          <p:nvPr>
            <p:ph type="title" hasCustomPrompt="1"/>
          </p:nvPr>
        </p:nvSpPr>
        <p:spPr>
          <a:xfrm>
            <a:off x="304800" y="3109913"/>
            <a:ext cx="11582400" cy="638175"/>
          </a:xfrm>
        </p:spPr>
        <p:txBody>
          <a:bodyPr/>
          <a:lstStyle>
            <a:lvl1pPr algn="ctr">
              <a:defRPr/>
            </a:lvl1pPr>
          </a:lstStyle>
          <a:p>
            <a:r>
              <a:rPr lang="en-US" dirty="0"/>
              <a:t>Enter your statement here</a:t>
            </a:r>
          </a:p>
        </p:txBody>
      </p:sp>
    </p:spTree>
    <p:extLst>
      <p:ext uri="{BB962C8B-B14F-4D97-AF65-F5344CB8AC3E}">
        <p14:creationId xmlns:p14="http://schemas.microsoft.com/office/powerpoint/2010/main" val="418333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Full gradient 2">
    <p:spTree>
      <p:nvGrpSpPr>
        <p:cNvPr id="1" name=""/>
        <p:cNvGrpSpPr/>
        <p:nvPr/>
      </p:nvGrpSpPr>
      <p:grpSpPr>
        <a:xfrm>
          <a:off x="0" y="0"/>
          <a:ext cx="0" cy="0"/>
          <a:chOff x="0" y="0"/>
          <a:chExt cx="0" cy="0"/>
        </a:xfrm>
      </p:grpSpPr>
      <p:pic>
        <p:nvPicPr>
          <p:cNvPr id="2" name="Picture 1" descr="A colorful background with a few colors&#10;&#10;Description automatically generated with medium confidence">
            <a:extLst>
              <a:ext uri="{FF2B5EF4-FFF2-40B4-BE49-F238E27FC236}">
                <a16:creationId xmlns:a16="http://schemas.microsoft.com/office/drawing/2014/main" id="{382C621B-344A-24BF-6464-FD9E0D2E9E63}"/>
              </a:ext>
            </a:extLst>
          </p:cNvPr>
          <p:cNvPicPr>
            <a:picLocks noChangeAspect="1"/>
          </p:cNvPicPr>
          <p:nvPr userDrawn="1"/>
        </p:nvPicPr>
        <p:blipFill>
          <a:blip r:embed="rId2">
            <a:alphaModFix amt="85000"/>
          </a:blip>
          <a:srcRect t="7812" b="7812"/>
          <a:stretch>
            <a:fillRect/>
          </a:stretch>
        </p:blipFill>
        <p:spPr>
          <a:xfrm flipH="1">
            <a:off x="0" y="-1"/>
            <a:ext cx="12192000" cy="6858005"/>
          </a:xfrm>
          <a:prstGeom prst="rect">
            <a:avLst/>
          </a:prstGeom>
        </p:spPr>
      </p:pic>
      <p:sp>
        <p:nvSpPr>
          <p:cNvPr id="3" name="Title 1">
            <a:extLst>
              <a:ext uri="{FF2B5EF4-FFF2-40B4-BE49-F238E27FC236}">
                <a16:creationId xmlns:a16="http://schemas.microsoft.com/office/drawing/2014/main" id="{A505F2E6-ADDD-3CAD-7658-13C12A1119C1}"/>
              </a:ext>
            </a:extLst>
          </p:cNvPr>
          <p:cNvSpPr>
            <a:spLocks noGrp="1"/>
          </p:cNvSpPr>
          <p:nvPr>
            <p:ph type="title" hasCustomPrompt="1"/>
          </p:nvPr>
        </p:nvSpPr>
        <p:spPr>
          <a:xfrm>
            <a:off x="304800" y="3109913"/>
            <a:ext cx="11582400" cy="638175"/>
          </a:xfrm>
        </p:spPr>
        <p:txBody>
          <a:bodyPr/>
          <a:lstStyle>
            <a:lvl1pPr algn="ctr">
              <a:defRPr/>
            </a:lvl1pPr>
          </a:lstStyle>
          <a:p>
            <a:r>
              <a:rPr lang="en-US" dirty="0"/>
              <a:t>Enter your statement here</a:t>
            </a:r>
          </a:p>
        </p:txBody>
      </p:sp>
      <p:sp>
        <p:nvSpPr>
          <p:cNvPr id="4" name="TextBox 3">
            <a:extLst>
              <a:ext uri="{FF2B5EF4-FFF2-40B4-BE49-F238E27FC236}">
                <a16:creationId xmlns:a16="http://schemas.microsoft.com/office/drawing/2014/main" id="{DDD90955-D0C4-FCED-441C-314DD2343B5F}"/>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5" name="Picture 4">
            <a:extLst>
              <a:ext uri="{FF2B5EF4-FFF2-40B4-BE49-F238E27FC236}">
                <a16:creationId xmlns:a16="http://schemas.microsoft.com/office/drawing/2014/main" id="{B09A1A5E-FED4-42CB-6B8D-DD3AB9175556}"/>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285627216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9CB63E-38B8-FE5B-666A-D9CAD75A24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dirty="0"/>
              <a:t>Walk-in layout</a:t>
            </a:r>
          </a:p>
        </p:txBody>
      </p:sp>
      <p:pic>
        <p:nvPicPr>
          <p:cNvPr id="6" name="Graphic 5">
            <a:extLst>
              <a:ext uri="{FF2B5EF4-FFF2-40B4-BE49-F238E27FC236}">
                <a16:creationId xmlns:a16="http://schemas.microsoft.com/office/drawing/2014/main" id="{8417F2A1-98C3-4830-9E59-A97205CFBCD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5512" y="2678010"/>
            <a:ext cx="3392027" cy="1093890"/>
          </a:xfrm>
          <a:prstGeom prst="rect">
            <a:avLst/>
          </a:prstGeom>
        </p:spPr>
      </p:pic>
    </p:spTree>
    <p:extLst>
      <p:ext uri="{BB962C8B-B14F-4D97-AF65-F5344CB8AC3E}">
        <p14:creationId xmlns:p14="http://schemas.microsoft.com/office/powerpoint/2010/main" val="3199452416"/>
      </p:ext>
    </p:extLst>
  </p:cSld>
  <p:clrMapOvr>
    <a:masterClrMapping/>
  </p:clrMapOvr>
  <p:transition>
    <p:fade/>
  </p:transition>
  <p:extLst>
    <p:ext uri="{DCECCB84-F9BA-43D5-87BE-67443E8EF086}">
      <p15:sldGuideLst xmlns:p15="http://schemas.microsoft.com/office/powerpoint/2012/main">
        <p15:guide id="1" orient="horz" pos="2376">
          <p15:clr>
            <a:srgbClr val="FBAE40"/>
          </p15:clr>
        </p15:guide>
        <p15:guide id="2" pos="38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A2C6C5-52CD-21BC-0C46-58751D26AE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2025,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1" name="Picture 10">
            <a:extLst>
              <a:ext uri="{FF2B5EF4-FFF2-40B4-BE49-F238E27FC236}">
                <a16:creationId xmlns:a16="http://schemas.microsoft.com/office/drawing/2014/main" id="{C8FDA763-3CFE-4A8E-A7A4-4971BDA42D96}"/>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3874439076"/>
      </p:ext>
    </p:extLst>
  </p:cSld>
  <p:clrMapOvr>
    <a:masterClrMapping/>
  </p:clrMapOvr>
  <p:transition>
    <p:fade/>
  </p:transition>
  <p:extLst>
    <p:ext uri="{DCECCB84-F9BA-43D5-87BE-67443E8EF086}">
      <p15:sldGuideLst xmlns:p15="http://schemas.microsoft.com/office/powerpoint/2012/main">
        <p15:guide id="1" pos="21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55355-518E-A9CA-29FB-FFBD27B358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2025,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pic>
        <p:nvPicPr>
          <p:cNvPr id="13" name="Picture 12">
            <a:extLst>
              <a:ext uri="{FF2B5EF4-FFF2-40B4-BE49-F238E27FC236}">
                <a16:creationId xmlns:a16="http://schemas.microsoft.com/office/drawing/2014/main" id="{BEAD6224-65DB-4349-8ABF-C9D9E063E265}"/>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604797203"/>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295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77736-F964-9E03-7D10-969905EB76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2025,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dirty="0"/>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3129724"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936531"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5" name="Picture 14">
            <a:extLst>
              <a:ext uri="{FF2B5EF4-FFF2-40B4-BE49-F238E27FC236}">
                <a16:creationId xmlns:a16="http://schemas.microsoft.com/office/drawing/2014/main" id="{A06CB43E-FDA1-4D97-9EDD-CEF236C9633A}"/>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1766554162"/>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295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pic>
        <p:nvPicPr>
          <p:cNvPr id="7" name="Picture 6">
            <a:extLst>
              <a:ext uri="{FF2B5EF4-FFF2-40B4-BE49-F238E27FC236}">
                <a16:creationId xmlns:a16="http://schemas.microsoft.com/office/drawing/2014/main" id="{D4BF8F3F-C59D-447F-A18C-4F458C5EF4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1391915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pic>
        <p:nvPicPr>
          <p:cNvPr id="5" name="Picture 4">
            <a:extLst>
              <a:ext uri="{FF2B5EF4-FFF2-40B4-BE49-F238E27FC236}">
                <a16:creationId xmlns:a16="http://schemas.microsoft.com/office/drawing/2014/main" id="{402F0F9B-4E5D-4C0C-B506-59FB29965E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5802334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Tree>
    <p:extLst>
      <p:ext uri="{BB962C8B-B14F-4D97-AF65-F5344CB8AC3E}">
        <p14:creationId xmlns:p14="http://schemas.microsoft.com/office/powerpoint/2010/main" val="100415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5508CC-A87F-2A21-7F3F-FB8067110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
        <p:nvSpPr>
          <p:cNvPr id="5" name="TextBox 3">
            <a:extLst>
              <a:ext uri="{FF2B5EF4-FFF2-40B4-BE49-F238E27FC236}">
                <a16:creationId xmlns:a16="http://schemas.microsoft.com/office/drawing/2014/main" id="{84A0FAA4-F370-4554-963C-0621DBAE900C}"/>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6" name="Picture 5">
            <a:extLst>
              <a:ext uri="{FF2B5EF4-FFF2-40B4-BE49-F238E27FC236}">
                <a16:creationId xmlns:a16="http://schemas.microsoft.com/office/drawing/2014/main" id="{8DD82C82-FAA4-4457-8019-A527148D48D6}"/>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242268563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pic>
        <p:nvPicPr>
          <p:cNvPr id="6" name="Picture 5">
            <a:extLst>
              <a:ext uri="{FF2B5EF4-FFF2-40B4-BE49-F238E27FC236}">
                <a16:creationId xmlns:a16="http://schemas.microsoft.com/office/drawing/2014/main" id="{EAC6A24E-644A-47D1-A743-FAAB09271A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391369796"/>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pic>
        <p:nvPicPr>
          <p:cNvPr id="4" name="Picture 3">
            <a:extLst>
              <a:ext uri="{FF2B5EF4-FFF2-40B4-BE49-F238E27FC236}">
                <a16:creationId xmlns:a16="http://schemas.microsoft.com/office/drawing/2014/main" id="{28547A17-167C-4B7C-9EB3-78A50E0839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426901683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0D7547C9-19DE-47C5-B92E-D961CE0CDE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58279975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pic>
        <p:nvPicPr>
          <p:cNvPr id="6" name="Picture 5">
            <a:extLst>
              <a:ext uri="{FF2B5EF4-FFF2-40B4-BE49-F238E27FC236}">
                <a16:creationId xmlns:a16="http://schemas.microsoft.com/office/drawing/2014/main" id="{692A2F1A-4E48-4381-8802-9890CF36A3A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047541633"/>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77B27E33-F9A1-4B7E-98F2-95DDFC9626B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4873028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2F640AB-C306-447F-B13B-6F1737B84D2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701646443"/>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4BF271B-9304-419B-B9A2-7C10028868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891125046"/>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7B403FA8-4F51-4E88-9613-94CE32CA37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80149460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1430D0AE-4901-4B7C-8638-4A6638176F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575915669"/>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183906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EDE09516-EAD8-4522-97B6-D67B82BDA58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742713769"/>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8024B1D-018E-457E-ADB0-0510A867321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494407668"/>
      </p:ext>
    </p:extLst>
  </p:cSld>
  <p:clrMapOvr>
    <a:masterClrMapping/>
  </p:clrMapOvr>
  <p:transition>
    <p:fade/>
  </p:transition>
  <p:extLst>
    <p:ext uri="{DCECCB84-F9BA-43D5-87BE-67443E8EF086}">
      <p15:sldGuideLst xmlns:p15="http://schemas.microsoft.com/office/powerpoint/2012/main">
        <p15:guide id="1" pos="216">
          <p15:clr>
            <a:srgbClr val="FBAE40"/>
          </p15:clr>
        </p15:guide>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17BC4998-72A6-4E94-81BD-41A1511259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5050967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8A5EFA6F-B759-42B9-9EC8-88192431FA3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418567615"/>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90A961-DBEA-44D4-E1FD-7DD7B71122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sp>
        <p:nvSpPr>
          <p:cNvPr id="13" name="TextBox 3">
            <a:extLst>
              <a:ext uri="{FF2B5EF4-FFF2-40B4-BE49-F238E27FC236}">
                <a16:creationId xmlns:a16="http://schemas.microsoft.com/office/drawing/2014/main" id="{8ACB3D16-6816-4239-9D78-8C8607D990F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14" name="Picture 13">
            <a:extLst>
              <a:ext uri="{FF2B5EF4-FFF2-40B4-BE49-F238E27FC236}">
                <a16:creationId xmlns:a16="http://schemas.microsoft.com/office/drawing/2014/main" id="{C4453ABE-4B3B-4785-801A-97113C7EBAE1}"/>
              </a:ext>
            </a:extLst>
          </p:cNvPr>
          <p:cNvPicPr>
            <a:picLocks noChangeAspect="1"/>
          </p:cNvPicPr>
          <p:nvPr userDrawn="1"/>
        </p:nvPicPr>
        <p:blipFill>
          <a:blip r:embed="rId3"/>
          <a:srcRect/>
          <a:stretch/>
        </p:blipFill>
        <p:spPr>
          <a:xfrm>
            <a:off x="292501" y="6428661"/>
            <a:ext cx="388818" cy="219592"/>
          </a:xfrm>
          <a:prstGeom prst="rect">
            <a:avLst/>
          </a:prstGeom>
        </p:spPr>
      </p:pic>
      <p:pic>
        <p:nvPicPr>
          <p:cNvPr id="6" name="Picture 5">
            <a:extLst>
              <a:ext uri="{FF2B5EF4-FFF2-40B4-BE49-F238E27FC236}">
                <a16:creationId xmlns:a16="http://schemas.microsoft.com/office/drawing/2014/main" id="{D61735F0-6B63-48CA-B727-F1A6A472C23D}"/>
              </a:ext>
            </a:extLst>
          </p:cNvPr>
          <p:cNvPicPr>
            <a:picLocks noChangeAspect="1"/>
          </p:cNvPicPr>
          <p:nvPr userDrawn="1"/>
        </p:nvPicPr>
        <p:blipFill rotWithShape="1">
          <a:blip r:embed="rId4"/>
          <a:srcRect l="35444" t="25279" r="36166" b="58334"/>
          <a:stretch/>
        </p:blipFill>
        <p:spPr>
          <a:xfrm>
            <a:off x="304800" y="916872"/>
            <a:ext cx="855146" cy="585308"/>
          </a:xfrm>
          <a:prstGeom prst="rect">
            <a:avLst/>
          </a:prstGeom>
        </p:spPr>
      </p:pic>
    </p:spTree>
    <p:extLst>
      <p:ext uri="{BB962C8B-B14F-4D97-AF65-F5344CB8AC3E}">
        <p14:creationId xmlns:p14="http://schemas.microsoft.com/office/powerpoint/2010/main" val="686167033"/>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FA8EB-0600-F8CB-1D5D-ADAF85CCDB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
        <p:nvSpPr>
          <p:cNvPr id="5" name="TextBox 3">
            <a:extLst>
              <a:ext uri="{FF2B5EF4-FFF2-40B4-BE49-F238E27FC236}">
                <a16:creationId xmlns:a16="http://schemas.microsoft.com/office/drawing/2014/main" id="{8346ACD8-81A7-4692-9AFD-C9752EC695D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8" name="Picture 7">
            <a:extLst>
              <a:ext uri="{FF2B5EF4-FFF2-40B4-BE49-F238E27FC236}">
                <a16:creationId xmlns:a16="http://schemas.microsoft.com/office/drawing/2014/main" id="{853D8AE1-0FD2-4DEF-8808-670A058C1CE3}"/>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378346170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pic>
        <p:nvPicPr>
          <p:cNvPr id="6" name="Picture 5">
            <a:extLst>
              <a:ext uri="{FF2B5EF4-FFF2-40B4-BE49-F238E27FC236}">
                <a16:creationId xmlns:a16="http://schemas.microsoft.com/office/drawing/2014/main" id="{2ECA4397-C1FB-44F1-9E3B-33384D2CDD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7836141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209C08B5-408C-4416-9897-9FC5594CC6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27836201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pic>
        <p:nvPicPr>
          <p:cNvPr id="6" name="Picture 5">
            <a:extLst>
              <a:ext uri="{FF2B5EF4-FFF2-40B4-BE49-F238E27FC236}">
                <a16:creationId xmlns:a16="http://schemas.microsoft.com/office/drawing/2014/main" id="{AFC44287-B2A7-4C95-A779-3F4151ACF3F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517552524"/>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pic>
        <p:nvPicPr>
          <p:cNvPr id="6" name="Picture 5">
            <a:extLst>
              <a:ext uri="{FF2B5EF4-FFF2-40B4-BE49-F238E27FC236}">
                <a16:creationId xmlns:a16="http://schemas.microsoft.com/office/drawing/2014/main" id="{793D827A-089B-4E08-84DA-CE974B5C54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27030096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image" Target="../media/image10.pn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image" Target="../media/image9.jpe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10.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9.jpe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image" Target="../media/image10.png"/><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image" Target="../media/image9.jpeg"/><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theme" Target="../theme/theme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8"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image" Target="../media/image31.emf"/><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theme" Target="../theme/theme5.xml"/><Relationship Id="rId8"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slideLayout" Target="../slideLayouts/slideLayout180.xml"/><Relationship Id="rId47" Type="http://schemas.openxmlformats.org/officeDocument/2006/relationships/slideLayout" Target="../slideLayouts/slideLayout185.xml"/><Relationship Id="rId50" Type="http://schemas.openxmlformats.org/officeDocument/2006/relationships/slideLayout" Target="../slideLayouts/slideLayout188.xml"/><Relationship Id="rId55" Type="http://schemas.openxmlformats.org/officeDocument/2006/relationships/image" Target="../media/image40.png"/><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3" Type="http://schemas.openxmlformats.org/officeDocument/2006/relationships/slideLayout" Target="../slideLayouts/slideLayout191.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52" Type="http://schemas.openxmlformats.org/officeDocument/2006/relationships/slideLayout" Target="../slideLayouts/slideLayout190.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slideLayout" Target="../slideLayouts/slideLayout186.xml"/><Relationship Id="rId8" Type="http://schemas.openxmlformats.org/officeDocument/2006/relationships/slideLayout" Target="../slideLayouts/slideLayout146.xml"/><Relationship Id="rId51" Type="http://schemas.openxmlformats.org/officeDocument/2006/relationships/slideLayout" Target="../slideLayouts/slideLayout189.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20" Type="http://schemas.openxmlformats.org/officeDocument/2006/relationships/slideLayout" Target="../slideLayouts/slideLayout158.xml"/><Relationship Id="rId41" Type="http://schemas.openxmlformats.org/officeDocument/2006/relationships/slideLayout" Target="../slideLayouts/slideLayout179.xml"/><Relationship Id="rId54" Type="http://schemas.openxmlformats.org/officeDocument/2006/relationships/theme" Target="../theme/theme6.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49" Type="http://schemas.openxmlformats.org/officeDocument/2006/relationships/slideLayout" Target="../slideLayouts/slideLayout18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9" Type="http://schemas.openxmlformats.org/officeDocument/2006/relationships/slideLayout" Target="../slideLayouts/slideLayout230.xml"/><Relationship Id="rId21" Type="http://schemas.openxmlformats.org/officeDocument/2006/relationships/slideLayout" Target="../slideLayouts/slideLayout212.xml"/><Relationship Id="rId34" Type="http://schemas.openxmlformats.org/officeDocument/2006/relationships/slideLayout" Target="../slideLayouts/slideLayout225.xml"/><Relationship Id="rId42" Type="http://schemas.openxmlformats.org/officeDocument/2006/relationships/slideLayout" Target="../slideLayouts/slideLayout233.xml"/><Relationship Id="rId47" Type="http://schemas.openxmlformats.org/officeDocument/2006/relationships/slideLayout" Target="../slideLayouts/slideLayout238.xml"/><Relationship Id="rId50" Type="http://schemas.openxmlformats.org/officeDocument/2006/relationships/slideLayout" Target="../slideLayouts/slideLayout241.xml"/><Relationship Id="rId55" Type="http://schemas.openxmlformats.org/officeDocument/2006/relationships/image" Target="../media/image40.png"/><Relationship Id="rId7" Type="http://schemas.openxmlformats.org/officeDocument/2006/relationships/slideLayout" Target="../slideLayouts/slideLayout19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9" Type="http://schemas.openxmlformats.org/officeDocument/2006/relationships/slideLayout" Target="../slideLayouts/slideLayout220.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slideLayout" Target="../slideLayouts/slideLayout223.xml"/><Relationship Id="rId37" Type="http://schemas.openxmlformats.org/officeDocument/2006/relationships/slideLayout" Target="../slideLayouts/slideLayout228.xml"/><Relationship Id="rId40" Type="http://schemas.openxmlformats.org/officeDocument/2006/relationships/slideLayout" Target="../slideLayouts/slideLayout231.xml"/><Relationship Id="rId45" Type="http://schemas.openxmlformats.org/officeDocument/2006/relationships/slideLayout" Target="../slideLayouts/slideLayout236.xml"/><Relationship Id="rId53" Type="http://schemas.openxmlformats.org/officeDocument/2006/relationships/slideLayout" Target="../slideLayouts/slideLayout244.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4" Type="http://schemas.openxmlformats.org/officeDocument/2006/relationships/slideLayout" Target="../slideLayouts/slideLayout235.xml"/><Relationship Id="rId52" Type="http://schemas.openxmlformats.org/officeDocument/2006/relationships/slideLayout" Target="../slideLayouts/slideLayout243.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35" Type="http://schemas.openxmlformats.org/officeDocument/2006/relationships/slideLayout" Target="../slideLayouts/slideLayout226.xml"/><Relationship Id="rId43" Type="http://schemas.openxmlformats.org/officeDocument/2006/relationships/slideLayout" Target="../slideLayouts/slideLayout234.xml"/><Relationship Id="rId48" Type="http://schemas.openxmlformats.org/officeDocument/2006/relationships/slideLayout" Target="../slideLayouts/slideLayout239.xml"/><Relationship Id="rId8" Type="http://schemas.openxmlformats.org/officeDocument/2006/relationships/slideLayout" Target="../slideLayouts/slideLayout199.xml"/><Relationship Id="rId51" Type="http://schemas.openxmlformats.org/officeDocument/2006/relationships/slideLayout" Target="../slideLayouts/slideLayout242.xml"/><Relationship Id="rId3" Type="http://schemas.openxmlformats.org/officeDocument/2006/relationships/slideLayout" Target="../slideLayouts/slideLayout194.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slideLayout" Target="../slideLayouts/slideLayout224.xml"/><Relationship Id="rId38" Type="http://schemas.openxmlformats.org/officeDocument/2006/relationships/slideLayout" Target="../slideLayouts/slideLayout229.xml"/><Relationship Id="rId46" Type="http://schemas.openxmlformats.org/officeDocument/2006/relationships/slideLayout" Target="../slideLayouts/slideLayout237.xml"/><Relationship Id="rId20" Type="http://schemas.openxmlformats.org/officeDocument/2006/relationships/slideLayout" Target="../slideLayouts/slideLayout211.xml"/><Relationship Id="rId41" Type="http://schemas.openxmlformats.org/officeDocument/2006/relationships/slideLayout" Target="../slideLayouts/slideLayout232.xml"/><Relationship Id="rId54" Type="http://schemas.openxmlformats.org/officeDocument/2006/relationships/theme" Target="../theme/theme7.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36" Type="http://schemas.openxmlformats.org/officeDocument/2006/relationships/slideLayout" Target="../slideLayouts/slideLayout227.xml"/><Relationship Id="rId49" Type="http://schemas.openxmlformats.org/officeDocument/2006/relationships/slideLayout" Target="../slideLayouts/slideLayout2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D8BBCA6-0BD7-C9DB-1653-370988CA2D53}"/>
              </a:ext>
            </a:extLst>
          </p:cNvPr>
          <p:cNvGraphicFramePr>
            <a:graphicFrameLocks noChangeAspect="1"/>
          </p:cNvGraphicFramePr>
          <p:nvPr userDrawn="1">
            <p:custDataLst>
              <p:tags r:id="rId1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425" imgH="424" progId="TCLayout.ActiveDocument.1">
                  <p:embed/>
                </p:oleObj>
              </mc:Choice>
              <mc:Fallback>
                <p:oleObj name="think-cell Slide" r:id="rId12" imgW="425" imgH="424" progId="TCLayout.ActiveDocument.1">
                  <p:embed/>
                  <p:pic>
                    <p:nvPicPr>
                      <p:cNvPr id="4" name="think-cell data - do not delete" hidden="1">
                        <a:extLst>
                          <a:ext uri="{FF2B5EF4-FFF2-40B4-BE49-F238E27FC236}">
                            <a16:creationId xmlns:a16="http://schemas.microsoft.com/office/drawing/2014/main" id="{ED8BBCA6-0BD7-C9DB-1653-370988CA2D5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2025, Amazon Web Services, Inc. or its affiliates. All rights reserved.</a:t>
            </a:r>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40249018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861" r:id="rId8"/>
    <p:sldLayoutId id="2147483862" r:id="rId9"/>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44">
          <p15:clr>
            <a:srgbClr val="F26B43"/>
          </p15:clr>
        </p15:guide>
        <p15:guide id="4" orient="horz" pos="3888">
          <p15:clr>
            <a:srgbClr val="F26B43"/>
          </p15:clr>
        </p15:guide>
        <p15:guide id="5" pos="292">
          <p15:clr>
            <a:srgbClr val="F26B43"/>
          </p15:clr>
        </p15:guide>
        <p15:guide id="6" pos="7387">
          <p15:clr>
            <a:srgbClr val="F26B43"/>
          </p15:clr>
        </p15:guide>
        <p15:guide id="7" orient="horz" pos="864">
          <p15:clr>
            <a:srgbClr val="F26B43"/>
          </p15:clr>
        </p15:guide>
        <p15:guide id="8" orient="horz" pos="285">
          <p15:clr>
            <a:srgbClr val="F26B43"/>
          </p15:clr>
        </p15:guide>
        <p15:guide id="9" orient="horz" pos="432">
          <p15:clr>
            <a:srgbClr val="F26B43"/>
          </p15:clr>
        </p15:guide>
        <p15:guide id="10" orient="horz" pos="576">
          <p15:clr>
            <a:srgbClr val="F26B43"/>
          </p15:clr>
        </p15:guide>
        <p15:guide id="11" orient="horz" pos="720">
          <p15:clr>
            <a:srgbClr val="F26B43"/>
          </p15:clr>
        </p15:guide>
        <p15:guide id="12" orient="horz" pos="1008">
          <p15:clr>
            <a:srgbClr val="F26B43"/>
          </p15:clr>
        </p15:guide>
        <p15:guide id="13" orient="horz" pos="1155">
          <p15:clr>
            <a:srgbClr val="F26B43"/>
          </p15:clr>
        </p15:guide>
        <p15:guide id="14" orient="horz" pos="1296">
          <p15:clr>
            <a:srgbClr val="F26B43"/>
          </p15:clr>
        </p15:guide>
        <p15:guide id="15" orient="horz" pos="1440">
          <p15:clr>
            <a:srgbClr val="F26B43"/>
          </p15:clr>
        </p15:guide>
        <p15:guide id="16" orient="horz" pos="1582">
          <p15:clr>
            <a:srgbClr val="F26B43"/>
          </p15:clr>
        </p15:guide>
        <p15:guide id="17" orient="horz" pos="1727">
          <p15:clr>
            <a:srgbClr val="F26B43"/>
          </p15:clr>
        </p15:guide>
        <p15:guide id="18" orient="horz" pos="1871">
          <p15:clr>
            <a:srgbClr val="F26B43"/>
          </p15:clr>
        </p15:guide>
        <p15:guide id="19" orient="horz" pos="2013">
          <p15:clr>
            <a:srgbClr val="F26B43"/>
          </p15:clr>
        </p15:guide>
        <p15:guide id="20" orient="horz" pos="2159">
          <p15:clr>
            <a:srgbClr val="F26B43"/>
          </p15:clr>
        </p15:guide>
        <p15:guide id="21" orient="horz" pos="2304">
          <p15:clr>
            <a:srgbClr val="F26B43"/>
          </p15:clr>
        </p15:guide>
        <p15:guide id="22" orient="horz" pos="2448">
          <p15:clr>
            <a:srgbClr val="F26B43"/>
          </p15:clr>
        </p15:guide>
        <p15:guide id="23" orient="horz" pos="2592">
          <p15:clr>
            <a:srgbClr val="F26B43"/>
          </p15:clr>
        </p15:guide>
        <p15:guide id="24" orient="horz" pos="2736">
          <p15:clr>
            <a:srgbClr val="F26B43"/>
          </p15:clr>
        </p15:guide>
        <p15:guide id="25" orient="horz" pos="2878">
          <p15:clr>
            <a:srgbClr val="F26B43"/>
          </p15:clr>
        </p15:guide>
        <p15:guide id="26" orient="horz" pos="3021">
          <p15:clr>
            <a:srgbClr val="F26B43"/>
          </p15:clr>
        </p15:guide>
        <p15:guide id="27" orient="horz" pos="3167">
          <p15:clr>
            <a:srgbClr val="F26B43"/>
          </p15:clr>
        </p15:guide>
        <p15:guide id="28" orient="horz" pos="3312">
          <p15:clr>
            <a:srgbClr val="F26B43"/>
          </p15:clr>
        </p15:guide>
        <p15:guide id="29" orient="horz" pos="3455">
          <p15:clr>
            <a:srgbClr val="F26B43"/>
          </p15:clr>
        </p15:guide>
        <p15:guide id="30" orient="horz" pos="3597">
          <p15:clr>
            <a:srgbClr val="F26B43"/>
          </p15:clr>
        </p15:guide>
        <p15:guide id="31" orient="horz" pos="3741">
          <p15:clr>
            <a:srgbClr val="F26B43"/>
          </p15:clr>
        </p15:guide>
        <p15:guide id="32" orient="horz" pos="4031">
          <p15:clr>
            <a:srgbClr val="F26B43"/>
          </p15:clr>
        </p15:guide>
        <p15:guide id="33" orient="horz" pos="4174">
          <p15:clr>
            <a:srgbClr val="F26B43"/>
          </p15:clr>
        </p15:guide>
        <p15:guide id="34" orient="horz" pos="4320">
          <p15:clr>
            <a:srgbClr val="F26B43"/>
          </p15:clr>
        </p15:guide>
        <p15:guide id="35" pos="747">
          <p15:clr>
            <a:srgbClr val="F26B43"/>
          </p15:clr>
        </p15:guide>
        <p15:guide id="36" pos="896">
          <p15:clr>
            <a:srgbClr val="F26B43"/>
          </p15:clr>
        </p15:guide>
        <p15:guide id="37" pos="1352">
          <p15:clr>
            <a:srgbClr val="F26B43"/>
          </p15:clr>
        </p15:guide>
        <p15:guide id="38" pos="1500">
          <p15:clr>
            <a:srgbClr val="F26B43"/>
          </p15:clr>
        </p15:guide>
        <p15:guide id="39" pos="1957">
          <p15:clr>
            <a:srgbClr val="F26B43"/>
          </p15:clr>
        </p15:guide>
        <p15:guide id="40" pos="2103">
          <p15:clr>
            <a:srgbClr val="F26B43"/>
          </p15:clr>
        </p15:guide>
        <p15:guide id="41" pos="2560">
          <p15:clr>
            <a:srgbClr val="F26B43"/>
          </p15:clr>
        </p15:guide>
        <p15:guide id="42" pos="2708">
          <p15:clr>
            <a:srgbClr val="F26B43"/>
          </p15:clr>
        </p15:guide>
        <p15:guide id="43" pos="3163">
          <p15:clr>
            <a:srgbClr val="F26B43"/>
          </p15:clr>
        </p15:guide>
        <p15:guide id="44" pos="3309">
          <p15:clr>
            <a:srgbClr val="F26B43"/>
          </p15:clr>
        </p15:guide>
        <p15:guide id="45" pos="3769">
          <p15:clr>
            <a:srgbClr val="F26B43"/>
          </p15:clr>
        </p15:guide>
        <p15:guide id="46" pos="3913">
          <p15:clr>
            <a:srgbClr val="F26B43"/>
          </p15:clr>
        </p15:guide>
        <p15:guide id="47" pos="4372">
          <p15:clr>
            <a:srgbClr val="F26B43"/>
          </p15:clr>
        </p15:guide>
        <p15:guide id="48" pos="4517">
          <p15:clr>
            <a:srgbClr val="F26B43"/>
          </p15:clr>
        </p15:guide>
        <p15:guide id="49" pos="4975">
          <p15:clr>
            <a:srgbClr val="F26B43"/>
          </p15:clr>
        </p15:guide>
        <p15:guide id="50" pos="5120">
          <p15:clr>
            <a:srgbClr val="F26B43"/>
          </p15:clr>
        </p15:guide>
        <p15:guide id="51" pos="5577">
          <p15:clr>
            <a:srgbClr val="F26B43"/>
          </p15:clr>
        </p15:guide>
        <p15:guide id="52" pos="5724">
          <p15:clr>
            <a:srgbClr val="F26B43"/>
          </p15:clr>
        </p15:guide>
        <p15:guide id="53" pos="6183">
          <p15:clr>
            <a:srgbClr val="F26B43"/>
          </p15:clr>
        </p15:guide>
        <p15:guide id="54" pos="6328">
          <p15:clr>
            <a:srgbClr val="F26B43"/>
          </p15:clr>
        </p15:guide>
        <p15:guide id="55" pos="6785">
          <p15:clr>
            <a:srgbClr val="F26B43"/>
          </p15:clr>
        </p15:guide>
        <p15:guide id="56" pos="6933">
          <p15:clr>
            <a:srgbClr val="F26B43"/>
          </p15:clr>
        </p15:guide>
        <p15:guide id="57" pos="767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5/16/25</a:t>
            </a:fld>
            <a:endParaRPr lang="en-US"/>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10" name="Picture 9">
            <a:extLst>
              <a:ext uri="{FF2B5EF4-FFF2-40B4-BE49-F238E27FC236}">
                <a16:creationId xmlns:a16="http://schemas.microsoft.com/office/drawing/2014/main" id="{3500FAE8-23D3-4A1A-8794-61AC6D465E0C}"/>
              </a:ext>
            </a:extLst>
          </p:cNvPr>
          <p:cNvPicPr>
            <a:picLocks noChangeAspect="1"/>
          </p:cNvPicPr>
          <p:nvPr userDrawn="1"/>
        </p:nvPicPr>
        <p:blipFill>
          <a:blip r:embed="rId33"/>
          <a:srcRect/>
          <a:stretch/>
        </p:blipFill>
        <p:spPr>
          <a:xfrm>
            <a:off x="292501" y="6428661"/>
            <a:ext cx="388818" cy="219592"/>
          </a:xfrm>
          <a:prstGeom prst="rect">
            <a:avLst/>
          </a:prstGeom>
        </p:spPr>
      </p:pic>
    </p:spTree>
    <p:extLst>
      <p:ext uri="{BB962C8B-B14F-4D97-AF65-F5344CB8AC3E}">
        <p14:creationId xmlns:p14="http://schemas.microsoft.com/office/powerpoint/2010/main" val="1002688659"/>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p15:clr>
            <a:srgbClr val="F26B43"/>
          </p15:clr>
        </p15:guide>
        <p15:guide id="4" orient="horz" pos="3912">
          <p15:clr>
            <a:srgbClr val="F26B43"/>
          </p15:clr>
        </p15:guide>
        <p15:guide id="5" pos="192">
          <p15:clr>
            <a:srgbClr val="F26B43"/>
          </p15:clr>
        </p15:guide>
        <p15:guide id="6" pos="7488">
          <p15:clr>
            <a:srgbClr val="F26B43"/>
          </p15:clr>
        </p15:guide>
        <p15:guide id="7"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5/16/25</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10" name="Picture 9">
            <a:extLst>
              <a:ext uri="{FF2B5EF4-FFF2-40B4-BE49-F238E27FC236}">
                <a16:creationId xmlns:a16="http://schemas.microsoft.com/office/drawing/2014/main" id="{3500FAE8-23D3-4A1A-8794-61AC6D465E0C}"/>
              </a:ext>
            </a:extLst>
          </p:cNvPr>
          <p:cNvPicPr>
            <a:picLocks noChangeAspect="1"/>
          </p:cNvPicPr>
          <p:nvPr userDrawn="1"/>
        </p:nvPicPr>
        <p:blipFill>
          <a:blip r:embed="rId37"/>
          <a:srcRect/>
          <a:stretch/>
        </p:blipFill>
        <p:spPr>
          <a:xfrm>
            <a:off x="292501" y="6428661"/>
            <a:ext cx="388818" cy="219592"/>
          </a:xfrm>
          <a:prstGeom prst="rect">
            <a:avLst/>
          </a:prstGeom>
        </p:spPr>
      </p:pic>
    </p:spTree>
    <p:extLst>
      <p:ext uri="{BB962C8B-B14F-4D97-AF65-F5344CB8AC3E}">
        <p14:creationId xmlns:p14="http://schemas.microsoft.com/office/powerpoint/2010/main" val="425125490"/>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p15:clr>
            <a:srgbClr val="F26B43"/>
          </p15:clr>
        </p15:guide>
        <p15:guide id="4" orient="horz" pos="3912">
          <p15:clr>
            <a:srgbClr val="F26B43"/>
          </p15:clr>
        </p15:guide>
        <p15:guide id="5" pos="192">
          <p15:clr>
            <a:srgbClr val="F26B43"/>
          </p15:clr>
        </p15:guide>
        <p15:guide id="6" pos="7488">
          <p15:clr>
            <a:srgbClr val="F26B43"/>
          </p15:clr>
        </p15:guide>
        <p15:guide id="7"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5/16/25</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2025, Amazon Web Services, Inc. or its affiliates. All rights reserved.</a:t>
            </a:r>
          </a:p>
        </p:txBody>
      </p:sp>
      <p:pic>
        <p:nvPicPr>
          <p:cNvPr id="10" name="Picture 9">
            <a:extLst>
              <a:ext uri="{FF2B5EF4-FFF2-40B4-BE49-F238E27FC236}">
                <a16:creationId xmlns:a16="http://schemas.microsoft.com/office/drawing/2014/main" id="{3500FAE8-23D3-4A1A-8794-61AC6D465E0C}"/>
              </a:ext>
            </a:extLst>
          </p:cNvPr>
          <p:cNvPicPr>
            <a:picLocks noChangeAspect="1"/>
          </p:cNvPicPr>
          <p:nvPr userDrawn="1"/>
        </p:nvPicPr>
        <p:blipFill>
          <a:blip r:embed="rId34"/>
          <a:srcRect/>
          <a:stretch/>
        </p:blipFill>
        <p:spPr>
          <a:xfrm>
            <a:off x="292501" y="6428661"/>
            <a:ext cx="388818" cy="219592"/>
          </a:xfrm>
          <a:prstGeom prst="rect">
            <a:avLst/>
          </a:prstGeom>
        </p:spPr>
      </p:pic>
    </p:spTree>
    <p:extLst>
      <p:ext uri="{BB962C8B-B14F-4D97-AF65-F5344CB8AC3E}">
        <p14:creationId xmlns:p14="http://schemas.microsoft.com/office/powerpoint/2010/main" val="1256235429"/>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p15:clr>
            <a:srgbClr val="F26B43"/>
          </p15:clr>
        </p15:guide>
        <p15:guide id="4" orient="horz" pos="3912">
          <p15:clr>
            <a:srgbClr val="F26B43"/>
          </p15:clr>
        </p15:guide>
        <p15:guide id="5" pos="192">
          <p15:clr>
            <a:srgbClr val="F26B43"/>
          </p15:clr>
        </p15:guide>
        <p15:guide id="6" pos="7488">
          <p15:clr>
            <a:srgbClr val="F26B43"/>
          </p15:clr>
        </p15:guide>
        <p15:guide id="7" orient="horz" pos="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420738"/>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225320"/>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71F53E8-6DE8-F044-B0A9-7EAC303F9CD4}" type="datetime1">
              <a:rPr lang="en-US" smtClean="0"/>
              <a:t>5/16/25</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pic>
        <p:nvPicPr>
          <p:cNvPr id="11" name="Picture 10">
            <a:extLst>
              <a:ext uri="{FF2B5EF4-FFF2-40B4-BE49-F238E27FC236}">
                <a16:creationId xmlns:a16="http://schemas.microsoft.com/office/drawing/2014/main" id="{DA6291E2-4A17-47DA-9915-40BA852FAA85}"/>
              </a:ext>
            </a:extLst>
          </p:cNvPr>
          <p:cNvPicPr>
            <a:picLocks noChangeAspect="1"/>
          </p:cNvPicPr>
          <p:nvPr userDrawn="1"/>
        </p:nvPicPr>
        <p:blipFill>
          <a:blip r:embed="rId36">
            <a:alphaModFix/>
          </a:blip>
          <a:stretch>
            <a:fillRect/>
          </a:stretch>
        </p:blipFill>
        <p:spPr>
          <a:xfrm>
            <a:off x="243840" y="6545424"/>
            <a:ext cx="365760" cy="220243"/>
          </a:xfrm>
          <a:prstGeom prst="rect">
            <a:avLst/>
          </a:prstGeom>
        </p:spPr>
      </p:pic>
    </p:spTree>
    <p:extLst>
      <p:ext uri="{BB962C8B-B14F-4D97-AF65-F5344CB8AC3E}">
        <p14:creationId xmlns:p14="http://schemas.microsoft.com/office/powerpoint/2010/main" val="457880060"/>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p15:clr>
            <a:srgbClr val="F26B43"/>
          </p15:clr>
        </p15:guide>
        <p15:guide id="5" orient="horz" pos="1080">
          <p15:clr>
            <a:srgbClr val="F26B43"/>
          </p15:clr>
        </p15:guide>
        <p15:guide id="7" pos="384">
          <p15:clr>
            <a:srgbClr val="F26B43"/>
          </p15:clr>
        </p15:guide>
        <p15:guide id="8" orient="horz" pos="312">
          <p15:clr>
            <a:srgbClr val="F26B43"/>
          </p15:clr>
        </p15:guide>
        <p15:guide id="9" pos="7296">
          <p15:clr>
            <a:srgbClr val="F26B43"/>
          </p15:clr>
        </p15:guide>
        <p15:guide id="10" orient="horz" pos="3912">
          <p15:clr>
            <a:srgbClr val="F26B43"/>
          </p15:clr>
        </p15:guide>
        <p15:guide id="11" orient="horz" pos="576">
          <p15:clr>
            <a:srgbClr val="F26B43"/>
          </p15:clr>
        </p15:guide>
        <p15:guide id="12" orient="horz" pos="960">
          <p15:clr>
            <a:srgbClr val="F26B43"/>
          </p15:clr>
        </p15:guide>
        <p15:guide id="13" orient="horz" pos="1272">
          <p15:clr>
            <a:srgbClr val="F26B43"/>
          </p15:clr>
        </p15:guide>
        <p15:guide id="14" orient="horz" pos="410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3B1EF3D5-2436-9240-B6D0-2048A71FFF33}" type="datetime1">
              <a:rPr lang="en-US" smtClean="0"/>
              <a:pPr/>
              <a:t>5/16/25</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609600" y="304800"/>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8054069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 id="2147483841" r:id="rId34"/>
    <p:sldLayoutId id="2147483842" r:id="rId35"/>
    <p:sldLayoutId id="2147483843" r:id="rId36"/>
    <p:sldLayoutId id="2147483844" r:id="rId37"/>
    <p:sldLayoutId id="2147483845" r:id="rId38"/>
    <p:sldLayoutId id="2147483846" r:id="rId39"/>
    <p:sldLayoutId id="2147483847" r:id="rId40"/>
    <p:sldLayoutId id="2147483848" r:id="rId41"/>
    <p:sldLayoutId id="2147483849" r:id="rId42"/>
    <p:sldLayoutId id="2147483850" r:id="rId43"/>
    <p:sldLayoutId id="2147483851" r:id="rId44"/>
    <p:sldLayoutId id="2147483852" r:id="rId45"/>
    <p:sldLayoutId id="2147483853" r:id="rId46"/>
    <p:sldLayoutId id="2147483854" r:id="rId47"/>
    <p:sldLayoutId id="2147483855" r:id="rId48"/>
    <p:sldLayoutId id="2147483856" r:id="rId49"/>
    <p:sldLayoutId id="2147483857" r:id="rId50"/>
    <p:sldLayoutId id="2147483858" r:id="rId51"/>
    <p:sldLayoutId id="2147483859" r:id="rId52"/>
    <p:sldLayoutId id="2147483860"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b="0" i="0" kern="120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457200" indent="-457200" algn="l" defTabSz="914400" rtl="0" eaLnBrk="1" latinLnBrk="0" hangingPunct="1">
        <a:lnSpc>
          <a:spcPct val="90000"/>
        </a:lnSpc>
        <a:spcBef>
          <a:spcPts val="0"/>
        </a:spcBef>
        <a:spcAft>
          <a:spcPts val="1200"/>
        </a:spcAft>
        <a:buSzPct val="90000"/>
        <a:buFont typeface="Arial" panose="020B0604020202020204" pitchFamily="34" charset="0"/>
        <a:buChar char="•"/>
        <a:defRPr sz="2800" b="0" i="0" kern="1200" baseline="0">
          <a:solidFill>
            <a:schemeClr val="tx2"/>
          </a:solidFill>
          <a:latin typeface="Amazon Ember Display" panose="020F0603020204020204" pitchFamily="34" charset="0"/>
          <a:ea typeface="+mn-ea"/>
          <a:cs typeface="+mn-cs"/>
        </a:defRPr>
      </a:lvl1pPr>
      <a:lvl2pPr marL="628650" indent="-342900" algn="l" defTabSz="914400" rtl="0" eaLnBrk="1" latinLnBrk="0" hangingPunct="1">
        <a:lnSpc>
          <a:spcPct val="90000"/>
        </a:lnSpc>
        <a:spcBef>
          <a:spcPts val="0"/>
        </a:spcBef>
        <a:spcAft>
          <a:spcPts val="12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mn-ea"/>
          <a:cs typeface="+mn-cs"/>
        </a:defRPr>
      </a:lvl2pPr>
      <a:lvl3pPr marL="971550" indent="-342900" algn="l" defTabSz="914400" rtl="0" eaLnBrk="1" latinLnBrk="0" hangingPunct="1">
        <a:lnSpc>
          <a:spcPct val="90000"/>
        </a:lnSpc>
        <a:spcBef>
          <a:spcPts val="0"/>
        </a:spcBef>
        <a:spcAft>
          <a:spcPts val="1200"/>
        </a:spcAft>
        <a:buFont typeface="Arial" panose="020B0604020202020204" pitchFamily="34" charset="0"/>
        <a:buChar char="•"/>
        <a:defRPr sz="2000" b="0" i="0" kern="1200" baseline="0">
          <a:solidFill>
            <a:schemeClr val="tx2"/>
          </a:solidFill>
          <a:latin typeface="Amazon Ember Display" panose="020F0603020204020204" pitchFamily="34" charset="0"/>
          <a:ea typeface="+mn-ea"/>
          <a:cs typeface="+mn-cs"/>
        </a:defRPr>
      </a:lvl3pPr>
      <a:lvl4pPr marL="114458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4pPr>
      <a:lvl5pPr marL="131603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1AA1D5DF-EFAC-4A68-9DE1-6E4ED3325F7B}" type="datetime1">
              <a:rPr lang="en-US" smtClean="0"/>
              <a:t>5/16/25</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609600" y="30480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7" name="Slide Number Placeholder 5">
            <a:extLst>
              <a:ext uri="{FF2B5EF4-FFF2-40B4-BE49-F238E27FC236}">
                <a16:creationId xmlns:a16="http://schemas.microsoft.com/office/drawing/2014/main" id="{CBA2C6CC-CD6C-222B-5863-373CBBB57CA2}"/>
              </a:ext>
            </a:extLst>
          </p:cNvPr>
          <p:cNvSpPr txBox="1">
            <a:spLocks/>
          </p:cNvSpPr>
          <p:nvPr userDrawn="1"/>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Amazon Ember Display" panose="020F06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0991648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 id="2147483901" r:id="rId38"/>
    <p:sldLayoutId id="2147483902" r:id="rId39"/>
    <p:sldLayoutId id="2147483903" r:id="rId40"/>
    <p:sldLayoutId id="2147483904" r:id="rId41"/>
    <p:sldLayoutId id="2147483905" r:id="rId42"/>
    <p:sldLayoutId id="2147483906" r:id="rId43"/>
    <p:sldLayoutId id="2147483907" r:id="rId44"/>
    <p:sldLayoutId id="2147483908" r:id="rId45"/>
    <p:sldLayoutId id="2147483909" r:id="rId46"/>
    <p:sldLayoutId id="2147483910" r:id="rId47"/>
    <p:sldLayoutId id="2147483911" r:id="rId48"/>
    <p:sldLayoutId id="2147483912" r:id="rId49"/>
    <p:sldLayoutId id="2147483913" r:id="rId50"/>
    <p:sldLayoutId id="2147483914" r:id="rId51"/>
    <p:sldLayoutId id="2147483915" r:id="rId52"/>
    <p:sldLayoutId id="2147483916"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b="0" i="0" kern="120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457200" indent="-457200" algn="l" defTabSz="914400" rtl="0" eaLnBrk="1" latinLnBrk="0" hangingPunct="1">
        <a:lnSpc>
          <a:spcPct val="90000"/>
        </a:lnSpc>
        <a:spcBef>
          <a:spcPts val="0"/>
        </a:spcBef>
        <a:spcAft>
          <a:spcPts val="1200"/>
        </a:spcAft>
        <a:buSzPct val="90000"/>
        <a:buFont typeface="Arial" panose="020B0604020202020204" pitchFamily="34" charset="0"/>
        <a:buChar char="•"/>
        <a:defRPr sz="2800" b="0" i="0" kern="1200" baseline="0">
          <a:solidFill>
            <a:schemeClr val="tx2"/>
          </a:solidFill>
          <a:latin typeface="Amazon Ember Display" panose="020F0603020204020204" pitchFamily="34" charset="0"/>
          <a:ea typeface="+mn-ea"/>
          <a:cs typeface="+mn-cs"/>
        </a:defRPr>
      </a:lvl1pPr>
      <a:lvl2pPr marL="628650" indent="-342900" algn="l" defTabSz="914400" rtl="0" eaLnBrk="1" latinLnBrk="0" hangingPunct="1">
        <a:lnSpc>
          <a:spcPct val="90000"/>
        </a:lnSpc>
        <a:spcBef>
          <a:spcPts val="0"/>
        </a:spcBef>
        <a:spcAft>
          <a:spcPts val="12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mn-ea"/>
          <a:cs typeface="+mn-cs"/>
        </a:defRPr>
      </a:lvl2pPr>
      <a:lvl3pPr marL="971550" indent="-342900" algn="l" defTabSz="914400" rtl="0" eaLnBrk="1" latinLnBrk="0" hangingPunct="1">
        <a:lnSpc>
          <a:spcPct val="90000"/>
        </a:lnSpc>
        <a:spcBef>
          <a:spcPts val="0"/>
        </a:spcBef>
        <a:spcAft>
          <a:spcPts val="1200"/>
        </a:spcAft>
        <a:buFont typeface="Arial" panose="020B0604020202020204" pitchFamily="34" charset="0"/>
        <a:buChar char="•"/>
        <a:defRPr sz="2000" b="0" i="0" kern="1200" baseline="0">
          <a:solidFill>
            <a:schemeClr val="tx2"/>
          </a:solidFill>
          <a:latin typeface="Amazon Ember Display" panose="020F0603020204020204" pitchFamily="34" charset="0"/>
          <a:ea typeface="+mn-ea"/>
          <a:cs typeface="+mn-cs"/>
        </a:defRPr>
      </a:lvl3pPr>
      <a:lvl4pPr marL="114458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4pPr>
      <a:lvl5pPr marL="131603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40.xml"/><Relationship Id="rId4" Type="http://schemas.openxmlformats.org/officeDocument/2006/relationships/image" Target="../media/image6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3.xml"/><Relationship Id="rId1" Type="http://schemas.openxmlformats.org/officeDocument/2006/relationships/slideLayout" Target="../slideLayouts/slideLayout207.xml"/><Relationship Id="rId5" Type="http://schemas.openxmlformats.org/officeDocument/2006/relationships/image" Target="../media/image55.png"/><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7.sv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4F3D6A-FDCF-4C64-821D-6FDD30E24325}"/>
              </a:ext>
            </a:extLst>
          </p:cNvPr>
          <p:cNvSpPr txBox="1"/>
          <p:nvPr/>
        </p:nvSpPr>
        <p:spPr>
          <a:xfrm>
            <a:off x="1585520" y="1816092"/>
            <a:ext cx="8883941" cy="3375026"/>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333" b="0" i="0" u="none" strike="noStrike" kern="1200" cap="none" spc="0" normalizeH="0" baseline="0" noProof="0" dirty="0">
                <a:ln>
                  <a:noFill/>
                </a:ln>
                <a:solidFill>
                  <a:srgbClr val="000000"/>
                </a:solidFill>
                <a:effectLst/>
                <a:uLnTx/>
                <a:uFillTx/>
                <a:latin typeface="Amazon Ember Display Heavy"/>
                <a:ea typeface="+mn-ea"/>
                <a:cs typeface="+mn-cs"/>
              </a:rPr>
              <a:t>This slide deck is for presentation only. </a:t>
            </a:r>
            <a:br>
              <a:rPr kumimoji="0" lang="en-US" sz="5333" b="0" i="0" u="none" strike="noStrike" kern="1200" cap="none" spc="0" normalizeH="0" baseline="0" noProof="0" dirty="0">
                <a:ln>
                  <a:noFill/>
                </a:ln>
                <a:solidFill>
                  <a:srgbClr val="000000"/>
                </a:solidFill>
                <a:effectLst/>
                <a:uLnTx/>
                <a:uFillTx/>
                <a:latin typeface="Amazon Ember Display Heavy"/>
                <a:ea typeface="+mn-ea"/>
                <a:cs typeface="+mn-cs"/>
              </a:rPr>
            </a:br>
            <a:r>
              <a:rPr kumimoji="0" lang="en-US" sz="5333" b="0" i="0" u="none" strike="noStrike" kern="1200" cap="none" spc="0" normalizeH="0" baseline="0" noProof="0" dirty="0">
                <a:ln>
                  <a:noFill/>
                </a:ln>
                <a:solidFill>
                  <a:srgbClr val="000000"/>
                </a:solidFill>
                <a:effectLst/>
                <a:uLnTx/>
                <a:uFillTx/>
                <a:latin typeface="Amazon Ember Display Heavy"/>
                <a:ea typeface="+mn-ea"/>
                <a:cs typeface="+mn-cs"/>
              </a:rPr>
              <a:t>Do not print for or distribute to customers.</a:t>
            </a:r>
          </a:p>
        </p:txBody>
      </p:sp>
      <p:pic>
        <p:nvPicPr>
          <p:cNvPr id="6" name="Graphic 5" descr="Warning">
            <a:extLst>
              <a:ext uri="{FF2B5EF4-FFF2-40B4-BE49-F238E27FC236}">
                <a16:creationId xmlns:a16="http://schemas.microsoft.com/office/drawing/2014/main" id="{DD6B4D2B-79D7-4BE5-A568-BFFC91BF1A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23" y="2604721"/>
            <a:ext cx="914400" cy="914400"/>
          </a:xfrm>
          <a:prstGeom prst="rect">
            <a:avLst/>
          </a:prstGeom>
        </p:spPr>
      </p:pic>
      <p:pic>
        <p:nvPicPr>
          <p:cNvPr id="17" name="Graphic 16" descr="Warning">
            <a:extLst>
              <a:ext uri="{FF2B5EF4-FFF2-40B4-BE49-F238E27FC236}">
                <a16:creationId xmlns:a16="http://schemas.microsoft.com/office/drawing/2014/main" id="{DB421C6A-2101-423C-A7EE-70AA8FFCEB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5519" y="2604721"/>
            <a:ext cx="914400" cy="914400"/>
          </a:xfrm>
          <a:prstGeom prst="rect">
            <a:avLst/>
          </a:prstGeom>
        </p:spPr>
      </p:pic>
    </p:spTree>
    <p:extLst>
      <p:ext uri="{BB962C8B-B14F-4D97-AF65-F5344CB8AC3E}">
        <p14:creationId xmlns:p14="http://schemas.microsoft.com/office/powerpoint/2010/main" val="173938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D08CD35B-4F6F-7C23-BA41-90A865C75EE6}"/>
              </a:ext>
            </a:extLst>
          </p:cNvPr>
          <p:cNvGrpSpPr/>
          <p:nvPr/>
        </p:nvGrpSpPr>
        <p:grpSpPr>
          <a:xfrm>
            <a:off x="5303946" y="1752487"/>
            <a:ext cx="914400" cy="914400"/>
            <a:chOff x="7921773" y="1625017"/>
            <a:chExt cx="914400" cy="914400"/>
          </a:xfrm>
        </p:grpSpPr>
        <p:sp>
          <p:nvSpPr>
            <p:cNvPr id="15" name="Oval 14">
              <a:extLst>
                <a:ext uri="{FF2B5EF4-FFF2-40B4-BE49-F238E27FC236}">
                  <a16:creationId xmlns:a16="http://schemas.microsoft.com/office/drawing/2014/main" id="{1C1ECBED-E038-2210-9B27-E54186C55D2A}"/>
                </a:ext>
              </a:extLst>
            </p:cNvPr>
            <p:cNvSpPr>
              <a:spLocks noChangeAspect="1"/>
            </p:cNvSpPr>
            <p:nvPr/>
          </p:nvSpPr>
          <p:spPr bwMode="auto">
            <a:xfrm flipH="1">
              <a:off x="7921773" y="1625017"/>
              <a:ext cx="914400" cy="914400"/>
            </a:xfrm>
            <a:prstGeom prst="ellipse">
              <a:avLst/>
            </a:prstGeom>
            <a:solidFill>
              <a:schemeClr val="accent3">
                <a:lumMod val="60000"/>
                <a:lumOff val="40000"/>
              </a:schemeClr>
            </a:solidFill>
            <a:ln w="10795" cap="flat" cmpd="sng" algn="ctr">
              <a:noFill/>
              <a:prstDash val="solid"/>
            </a:ln>
            <a:effectLst>
              <a:outerShdw blurRad="152400" dir="2700000" sx="101000" sy="101000" algn="tl" rotWithShape="0">
                <a:prstClr val="black">
                  <a:alpha val="3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90000"/>
                </a:lnSpc>
              </a:pPr>
              <a:endParaRPr lang="en-US" dirty="0">
                <a:gradFill>
                  <a:gsLst>
                    <a:gs pos="0">
                      <a:schemeClr val="bg2">
                        <a:lumMod val="10000"/>
                      </a:schemeClr>
                    </a:gs>
                    <a:gs pos="100000">
                      <a:schemeClr val="bg2">
                        <a:lumMod val="10000"/>
                      </a:schemeClr>
                    </a:gs>
                  </a:gsLst>
                  <a:lin ang="5400000" scaled="0"/>
                </a:gradFill>
              </a:endParaRPr>
            </a:p>
          </p:txBody>
        </p:sp>
        <p:sp>
          <p:nvSpPr>
            <p:cNvPr id="63" name="Oval 62">
              <a:extLst>
                <a:ext uri="{FF2B5EF4-FFF2-40B4-BE49-F238E27FC236}">
                  <a16:creationId xmlns:a16="http://schemas.microsoft.com/office/drawing/2014/main" id="{9C5A3C91-36D0-6EE3-3E12-98406712B68A}"/>
                </a:ext>
              </a:extLst>
            </p:cNvPr>
            <p:cNvSpPr>
              <a:spLocks noChangeAspect="1"/>
            </p:cNvSpPr>
            <p:nvPr/>
          </p:nvSpPr>
          <p:spPr bwMode="auto">
            <a:xfrm flipH="1">
              <a:off x="8056081" y="1759325"/>
              <a:ext cx="645784" cy="645784"/>
            </a:xfrm>
            <a:prstGeom prst="ellipse">
              <a:avLst/>
            </a:prstGeom>
            <a:solidFill>
              <a:schemeClr val="tx1"/>
            </a:solidFill>
            <a:ln w="10795" cap="flat" cmpd="sng" algn="ctr">
              <a:noFill/>
              <a:prstDash val="solid"/>
            </a:ln>
            <a:effectLst>
              <a:outerShdw blurRad="152400" dir="2700000" sx="101000" sy="101000" algn="tl" rotWithShape="0">
                <a:prstClr val="black">
                  <a:alpha val="35000"/>
                </a:prstClr>
              </a:outerShdw>
            </a:effectLst>
          </p:spPr>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lvl="0" algn="ctr">
                <a:lnSpc>
                  <a:spcPct val="90000"/>
                </a:lnSpc>
              </a:pPr>
              <a:r>
                <a:rPr lang="en-US" sz="2800" dirty="0">
                  <a:solidFill>
                    <a:schemeClr val="bg2"/>
                  </a:solidFill>
                  <a:latin typeface="+mj-lt"/>
                </a:rPr>
                <a:t>1</a:t>
              </a:r>
            </a:p>
          </p:txBody>
        </p:sp>
      </p:grpSp>
      <p:grpSp>
        <p:nvGrpSpPr>
          <p:cNvPr id="69" name="Group 68">
            <a:extLst>
              <a:ext uri="{FF2B5EF4-FFF2-40B4-BE49-F238E27FC236}">
                <a16:creationId xmlns:a16="http://schemas.microsoft.com/office/drawing/2014/main" id="{AD439FF4-9DFD-FBEE-3A6F-88D530951107}"/>
              </a:ext>
            </a:extLst>
          </p:cNvPr>
          <p:cNvGrpSpPr/>
          <p:nvPr/>
        </p:nvGrpSpPr>
        <p:grpSpPr>
          <a:xfrm>
            <a:off x="5303946" y="2977974"/>
            <a:ext cx="914400" cy="914400"/>
            <a:chOff x="9245510" y="2638835"/>
            <a:chExt cx="914400" cy="914400"/>
          </a:xfrm>
        </p:grpSpPr>
        <p:sp>
          <p:nvSpPr>
            <p:cNvPr id="23" name="Oval 22">
              <a:extLst>
                <a:ext uri="{FF2B5EF4-FFF2-40B4-BE49-F238E27FC236}">
                  <a16:creationId xmlns:a16="http://schemas.microsoft.com/office/drawing/2014/main" id="{5AF60B1D-96FA-AEBC-805C-46200415F0B6}"/>
                </a:ext>
              </a:extLst>
            </p:cNvPr>
            <p:cNvSpPr>
              <a:spLocks noChangeAspect="1"/>
            </p:cNvSpPr>
            <p:nvPr/>
          </p:nvSpPr>
          <p:spPr bwMode="auto">
            <a:xfrm flipH="1">
              <a:off x="9245510" y="2638835"/>
              <a:ext cx="914400" cy="914400"/>
            </a:xfrm>
            <a:prstGeom prst="ellipse">
              <a:avLst/>
            </a:prstGeom>
            <a:solidFill>
              <a:schemeClr val="accent3">
                <a:lumMod val="60000"/>
                <a:lumOff val="40000"/>
              </a:schemeClr>
            </a:solidFill>
            <a:ln w="10795" cap="flat" cmpd="sng" algn="ctr">
              <a:noFill/>
              <a:prstDash val="solid"/>
            </a:ln>
            <a:effectLst>
              <a:outerShdw blurRad="152400" dir="2700000" sx="101000" sy="101000" algn="tl" rotWithShape="0">
                <a:prstClr val="black">
                  <a:alpha val="3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endParaRPr lang="en-US" dirty="0">
                <a:gradFill>
                  <a:gsLst>
                    <a:gs pos="0">
                      <a:schemeClr val="bg2">
                        <a:lumMod val="10000"/>
                      </a:schemeClr>
                    </a:gs>
                    <a:gs pos="100000">
                      <a:schemeClr val="bg2">
                        <a:lumMod val="10000"/>
                      </a:schemeClr>
                    </a:gs>
                  </a:gsLst>
                  <a:lin ang="5400000" scaled="0"/>
                </a:gradFill>
              </a:endParaRPr>
            </a:p>
          </p:txBody>
        </p:sp>
        <p:sp>
          <p:nvSpPr>
            <p:cNvPr id="64" name="Oval 63">
              <a:extLst>
                <a:ext uri="{FF2B5EF4-FFF2-40B4-BE49-F238E27FC236}">
                  <a16:creationId xmlns:a16="http://schemas.microsoft.com/office/drawing/2014/main" id="{47296E82-1A1A-305A-C96F-8E742E48BE23}"/>
                </a:ext>
              </a:extLst>
            </p:cNvPr>
            <p:cNvSpPr>
              <a:spLocks noChangeAspect="1"/>
            </p:cNvSpPr>
            <p:nvPr/>
          </p:nvSpPr>
          <p:spPr bwMode="auto">
            <a:xfrm flipH="1">
              <a:off x="9379818" y="2773143"/>
              <a:ext cx="645784" cy="645784"/>
            </a:xfrm>
            <a:prstGeom prst="ellipse">
              <a:avLst/>
            </a:prstGeom>
            <a:solidFill>
              <a:schemeClr val="tx1"/>
            </a:solidFill>
            <a:ln w="10795" cap="flat" cmpd="sng" algn="ctr">
              <a:noFill/>
              <a:prstDash val="solid"/>
            </a:ln>
            <a:effectLst>
              <a:outerShdw blurRad="152400" dir="2700000" sx="101000" sy="101000" algn="tl" rotWithShape="0">
                <a:prstClr val="black">
                  <a:alpha val="35000"/>
                </a:prstClr>
              </a:outerShdw>
            </a:effectLst>
          </p:spPr>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lnSpc>
                  <a:spcPct val="90000"/>
                </a:lnSpc>
              </a:pPr>
              <a:r>
                <a:rPr lang="en-US" sz="2800" dirty="0">
                  <a:solidFill>
                    <a:schemeClr val="bg2"/>
                  </a:solidFill>
                  <a:latin typeface="+mj-lt"/>
                </a:rPr>
                <a:t>2</a:t>
              </a:r>
            </a:p>
          </p:txBody>
        </p:sp>
      </p:grpSp>
      <p:grpSp>
        <p:nvGrpSpPr>
          <p:cNvPr id="70" name="Group 69">
            <a:extLst>
              <a:ext uri="{FF2B5EF4-FFF2-40B4-BE49-F238E27FC236}">
                <a16:creationId xmlns:a16="http://schemas.microsoft.com/office/drawing/2014/main" id="{9BD36D73-6E28-4273-EC8B-1E8C647F7BF6}"/>
              </a:ext>
            </a:extLst>
          </p:cNvPr>
          <p:cNvGrpSpPr/>
          <p:nvPr/>
        </p:nvGrpSpPr>
        <p:grpSpPr>
          <a:xfrm>
            <a:off x="5303946" y="4203461"/>
            <a:ext cx="914400" cy="914400"/>
            <a:chOff x="8776019" y="4249107"/>
            <a:chExt cx="914400" cy="914400"/>
          </a:xfrm>
        </p:grpSpPr>
        <p:sp>
          <p:nvSpPr>
            <p:cNvPr id="19" name="Oval 18">
              <a:extLst>
                <a:ext uri="{FF2B5EF4-FFF2-40B4-BE49-F238E27FC236}">
                  <a16:creationId xmlns:a16="http://schemas.microsoft.com/office/drawing/2014/main" id="{406AEBE3-224F-DBA4-08CB-58E4D37AE22F}"/>
                </a:ext>
              </a:extLst>
            </p:cNvPr>
            <p:cNvSpPr>
              <a:spLocks noChangeAspect="1"/>
            </p:cNvSpPr>
            <p:nvPr/>
          </p:nvSpPr>
          <p:spPr bwMode="auto">
            <a:xfrm flipH="1">
              <a:off x="8776019" y="4249107"/>
              <a:ext cx="914400" cy="914400"/>
            </a:xfrm>
            <a:prstGeom prst="ellipse">
              <a:avLst/>
            </a:prstGeom>
            <a:solidFill>
              <a:schemeClr val="accent3">
                <a:lumMod val="60000"/>
                <a:lumOff val="40000"/>
              </a:schemeClr>
            </a:solidFill>
            <a:ln w="10795" cap="flat" cmpd="sng" algn="ctr">
              <a:noFill/>
              <a:prstDash val="solid"/>
            </a:ln>
            <a:effectLst>
              <a:outerShdw blurRad="152400" dir="2700000" sx="101000" sy="101000" algn="tl" rotWithShape="0">
                <a:prstClr val="black">
                  <a:alpha val="3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endParaRPr lang="en-US" dirty="0">
                <a:gradFill>
                  <a:gsLst>
                    <a:gs pos="0">
                      <a:schemeClr val="bg2">
                        <a:lumMod val="10000"/>
                      </a:schemeClr>
                    </a:gs>
                    <a:gs pos="100000">
                      <a:schemeClr val="bg2">
                        <a:lumMod val="10000"/>
                      </a:schemeClr>
                    </a:gs>
                  </a:gsLst>
                  <a:lin ang="5400000" scaled="0"/>
                </a:gradFill>
              </a:endParaRPr>
            </a:p>
          </p:txBody>
        </p:sp>
        <p:sp>
          <p:nvSpPr>
            <p:cNvPr id="65" name="Oval 64">
              <a:extLst>
                <a:ext uri="{FF2B5EF4-FFF2-40B4-BE49-F238E27FC236}">
                  <a16:creationId xmlns:a16="http://schemas.microsoft.com/office/drawing/2014/main" id="{234BEEDF-CD1F-B253-5F87-E18F51E990AE}"/>
                </a:ext>
              </a:extLst>
            </p:cNvPr>
            <p:cNvSpPr>
              <a:spLocks noChangeAspect="1"/>
            </p:cNvSpPr>
            <p:nvPr/>
          </p:nvSpPr>
          <p:spPr bwMode="auto">
            <a:xfrm flipH="1">
              <a:off x="8910327" y="4383415"/>
              <a:ext cx="645784" cy="645784"/>
            </a:xfrm>
            <a:prstGeom prst="ellipse">
              <a:avLst/>
            </a:prstGeom>
            <a:solidFill>
              <a:schemeClr val="tx1"/>
            </a:solidFill>
            <a:ln w="10795" cap="flat" cmpd="sng" algn="ctr">
              <a:noFill/>
              <a:prstDash val="solid"/>
            </a:ln>
            <a:effectLst>
              <a:outerShdw blurRad="152400" dir="2700000" sx="101000" sy="101000" algn="tl" rotWithShape="0">
                <a:prstClr val="black">
                  <a:alpha val="35000"/>
                </a:prstClr>
              </a:outerShdw>
            </a:effectLst>
          </p:spPr>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lnSpc>
                  <a:spcPct val="90000"/>
                </a:lnSpc>
              </a:pPr>
              <a:r>
                <a:rPr lang="en-US" sz="2800" dirty="0">
                  <a:solidFill>
                    <a:schemeClr val="bg2"/>
                  </a:solidFill>
                  <a:latin typeface="+mj-lt"/>
                </a:rPr>
                <a:t>3</a:t>
              </a:r>
            </a:p>
          </p:txBody>
        </p:sp>
      </p:grpSp>
      <p:sp>
        <p:nvSpPr>
          <p:cNvPr id="73" name="TextBox 72">
            <a:extLst>
              <a:ext uri="{FF2B5EF4-FFF2-40B4-BE49-F238E27FC236}">
                <a16:creationId xmlns:a16="http://schemas.microsoft.com/office/drawing/2014/main" id="{E8C09AA8-E38D-822B-A31C-73B1D7942767}"/>
              </a:ext>
            </a:extLst>
          </p:cNvPr>
          <p:cNvSpPr txBox="1"/>
          <p:nvPr/>
        </p:nvSpPr>
        <p:spPr>
          <a:xfrm>
            <a:off x="6410243" y="1885075"/>
            <a:ext cx="5266598" cy="649224"/>
          </a:xfrm>
          <a:prstGeom prst="rect">
            <a:avLst/>
          </a:prstGeom>
          <a:noFill/>
          <a:ln>
            <a:noFill/>
          </a:ln>
        </p:spPr>
        <p:txBody>
          <a:bodyPr wrap="square" lIns="0" tIns="0" rIns="0" rtlCol="0" anchor="ctr" anchorCtr="0">
            <a:noAutofit/>
          </a:bodyPr>
          <a:lstStyle/>
          <a:p>
            <a:pPr marL="0" marR="0" lvl="0" indent="0" algn="l" defTabSz="914400" rtl="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lang="en-US" b="1" spc="0" dirty="0">
                <a:solidFill>
                  <a:srgbClr val="FFFFFF"/>
                </a:solidFill>
                <a:latin typeface="Amazon Ember Display"/>
                <a:ea typeface="Amazon Ember Display" panose="020F0603020204020204" pitchFamily="34" charset="0"/>
                <a:cs typeface="Amazon Ember Display" panose="020F0603020204020204" pitchFamily="34" charset="0"/>
              </a:rPr>
              <a:t>Built for developers: </a:t>
            </a:r>
            <a:r>
              <a:rPr lang="en-US" spc="0" dirty="0">
                <a:solidFill>
                  <a:srgbClr val="FFFFFF"/>
                </a:solidFill>
                <a:latin typeface="Amazon Ember Display"/>
                <a:ea typeface="Amazon Ember Display" panose="020F0603020204020204" pitchFamily="34" charset="0"/>
                <a:cs typeface="Amazon Ember Display" panose="020F0603020204020204" pitchFamily="34" charset="0"/>
              </a:rPr>
              <a:t>Simple code-first solution to building AI Agents</a:t>
            </a:r>
            <a:endParaRPr kumimoji="0" lang="en-US" i="0" u="none" strike="noStrike" kern="1200" cap="none" spc="0" normalizeH="0" baseline="0" noProof="0" dirty="0">
              <a:ln>
                <a:noFill/>
              </a:ln>
              <a:solidFill>
                <a:schemeClr val="accent2"/>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74" name="TextBox 73">
            <a:extLst>
              <a:ext uri="{FF2B5EF4-FFF2-40B4-BE49-F238E27FC236}">
                <a16:creationId xmlns:a16="http://schemas.microsoft.com/office/drawing/2014/main" id="{8332D2C8-5326-F5B3-2C35-9B5180956453}"/>
              </a:ext>
            </a:extLst>
          </p:cNvPr>
          <p:cNvSpPr txBox="1"/>
          <p:nvPr/>
        </p:nvSpPr>
        <p:spPr>
          <a:xfrm>
            <a:off x="6428703" y="3273890"/>
            <a:ext cx="5548232" cy="649224"/>
          </a:xfrm>
          <a:prstGeom prst="rect">
            <a:avLst/>
          </a:prstGeom>
          <a:noFill/>
          <a:ln>
            <a:noFill/>
          </a:ln>
        </p:spPr>
        <p:txBody>
          <a:bodyPr wrap="square" lIns="0" tIns="0" rIns="0" rtlCol="0" anchor="ctr" anchorCtr="0">
            <a:noAutofit/>
          </a:bodyPr>
          <a:lstStyle>
            <a:defPPr>
              <a:defRPr lang="en-US"/>
            </a:defPPr>
            <a:lvl1pPr lvl="0" defTabSz="711200">
              <a:lnSpc>
                <a:spcPct val="90000"/>
              </a:lnSpc>
              <a:spcBef>
                <a:spcPct val="0"/>
              </a:spcBef>
              <a:defRPr sz="2000"/>
            </a:lvl1pPr>
          </a:lstStyle>
          <a:p>
            <a:r>
              <a:rPr lang="en-US" sz="1800" b="1" spc="0" dirty="0">
                <a:solidFill>
                  <a:srgbClr val="FFFFFF"/>
                </a:solidFill>
                <a:latin typeface="Amazon Ember Display"/>
                <a:ea typeface="Amazon Ember Display" panose="020F0603020204020204" pitchFamily="34" charset="0"/>
                <a:cs typeface="Amazon Ember Display" panose="020F0603020204020204" pitchFamily="34" charset="0"/>
              </a:rPr>
              <a:t>Embrace reasoning </a:t>
            </a:r>
            <a:r>
              <a:rPr lang="en-US" sz="1800" b="1" dirty="0">
                <a:solidFill>
                  <a:srgbClr val="FFFFFF"/>
                </a:solidFill>
                <a:latin typeface="Amazon Ember Display"/>
                <a:ea typeface="Amazon Ember Display" panose="020F0603020204020204" pitchFamily="34" charset="0"/>
                <a:cs typeface="Amazon Ember Display" panose="020F0603020204020204" pitchFamily="34" charset="0"/>
              </a:rPr>
              <a:t>c</a:t>
            </a:r>
            <a:r>
              <a:rPr lang="en-US" sz="1800" b="1" spc="0" dirty="0">
                <a:solidFill>
                  <a:srgbClr val="FFFFFF"/>
                </a:solidFill>
                <a:latin typeface="Amazon Ember Display"/>
                <a:ea typeface="Amazon Ember Display" panose="020F0603020204020204" pitchFamily="34" charset="0"/>
                <a:cs typeface="Amazon Ember Display" panose="020F0603020204020204" pitchFamily="34" charset="0"/>
              </a:rPr>
              <a:t>apabilities: </a:t>
            </a:r>
            <a:r>
              <a:rPr lang="en-US" sz="1800" spc="0" dirty="0">
                <a:solidFill>
                  <a:srgbClr val="FFFFFF"/>
                </a:solidFill>
                <a:latin typeface="Amazon Ember Display"/>
                <a:ea typeface="Amazon Ember Display" panose="020F0603020204020204" pitchFamily="34" charset="0"/>
                <a:cs typeface="Amazon Ember Display" panose="020F0603020204020204" pitchFamily="34" charset="0"/>
              </a:rPr>
              <a:t>Allow the agent to perform complex, multistep reasoning and actions</a:t>
            </a:r>
            <a:endParaRPr kumimoji="0" lang="en-US" sz="18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a:p>
            <a:endParaRPr lang="en-US" sz="1800" dirty="0"/>
          </a:p>
        </p:txBody>
      </p:sp>
      <p:sp>
        <p:nvSpPr>
          <p:cNvPr id="76" name="TextBox 75">
            <a:extLst>
              <a:ext uri="{FF2B5EF4-FFF2-40B4-BE49-F238E27FC236}">
                <a16:creationId xmlns:a16="http://schemas.microsoft.com/office/drawing/2014/main" id="{481D7BAA-B90E-044C-688C-9BC8DBEF736B}"/>
              </a:ext>
            </a:extLst>
          </p:cNvPr>
          <p:cNvSpPr txBox="1"/>
          <p:nvPr/>
        </p:nvSpPr>
        <p:spPr>
          <a:xfrm>
            <a:off x="6410243" y="4338093"/>
            <a:ext cx="5436136" cy="649224"/>
          </a:xfrm>
          <a:prstGeom prst="rect">
            <a:avLst/>
          </a:prstGeom>
          <a:noFill/>
          <a:ln>
            <a:noFill/>
          </a:ln>
        </p:spPr>
        <p:txBody>
          <a:bodyPr wrap="square" lIns="0" tIns="0" rIns="0" rtlCol="0" anchor="ctr" anchorCtr="0">
            <a:noAutofit/>
          </a:bodyPr>
          <a:lstStyle>
            <a:defPPr>
              <a:defRPr lang="en-US"/>
            </a:defPPr>
            <a:lvl1pPr lvl="0" defTabSz="711200">
              <a:lnSpc>
                <a:spcPct val="90000"/>
              </a:lnSpc>
              <a:spcBef>
                <a:spcPct val="0"/>
              </a:spcBef>
              <a:defRPr sz="2000"/>
            </a:lvl1pPr>
          </a:lstStyle>
          <a:p>
            <a:r>
              <a:rPr lang="en-US" altLang="en-US" sz="1800" b="1" dirty="0"/>
              <a:t>Model and Deployment Choice:</a:t>
            </a:r>
            <a:r>
              <a:rPr lang="en-US" altLang="en-US" sz="1800" dirty="0"/>
              <a:t> Enables agents to work across any model provider, support for multiple modalities, and deploy anywhere</a:t>
            </a:r>
          </a:p>
        </p:txBody>
      </p:sp>
      <p:sp>
        <p:nvSpPr>
          <p:cNvPr id="4" name="Text Placeholder 3">
            <a:extLst>
              <a:ext uri="{FF2B5EF4-FFF2-40B4-BE49-F238E27FC236}">
                <a16:creationId xmlns:a16="http://schemas.microsoft.com/office/drawing/2014/main" id="{91A42830-8FD9-7219-9745-1DF5F31BABBC}"/>
              </a:ext>
            </a:extLst>
          </p:cNvPr>
          <p:cNvSpPr txBox="1">
            <a:spLocks/>
          </p:cNvSpPr>
          <p:nvPr/>
        </p:nvSpPr>
        <p:spPr>
          <a:xfrm>
            <a:off x="196605" y="2269691"/>
            <a:ext cx="5107341" cy="589772"/>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None/>
              <a:defRPr/>
            </a:pPr>
            <a:r>
              <a:rPr lang="en-US" sz="3911"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Design Principles</a:t>
            </a:r>
          </a:p>
        </p:txBody>
      </p:sp>
      <p:sp>
        <p:nvSpPr>
          <p:cNvPr id="10" name="Text Placeholder 5">
            <a:extLst>
              <a:ext uri="{FF2B5EF4-FFF2-40B4-BE49-F238E27FC236}">
                <a16:creationId xmlns:a16="http://schemas.microsoft.com/office/drawing/2014/main" id="{58D3D749-418A-9211-F580-1E3BBCB00356}"/>
              </a:ext>
            </a:extLst>
          </p:cNvPr>
          <p:cNvSpPr txBox="1">
            <a:spLocks/>
          </p:cNvSpPr>
          <p:nvPr/>
        </p:nvSpPr>
        <p:spPr>
          <a:xfrm>
            <a:off x="215065" y="3059146"/>
            <a:ext cx="3854015" cy="368729"/>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20000"/>
              </a:lnSpc>
              <a:spcAft>
                <a:spcPts val="711"/>
              </a:spcAft>
              <a:buClr>
                <a:srgbClr val="FFFFFF"/>
              </a:buClr>
              <a:buNone/>
              <a:defRPr/>
            </a:pPr>
            <a:r>
              <a:rPr lang="en-US" sz="20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Model driven approach to agentic development</a:t>
            </a:r>
            <a:endParaRPr lang="en-US" sz="2000" dirty="0">
              <a:solidFill>
                <a:srgbClr val="FFFF00"/>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Tree>
    <p:extLst>
      <p:ext uri="{BB962C8B-B14F-4D97-AF65-F5344CB8AC3E}">
        <p14:creationId xmlns:p14="http://schemas.microsoft.com/office/powerpoint/2010/main" val="14151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1000" fill="hold"/>
                                        <p:tgtEl>
                                          <p:spTgt spid="4"/>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42" presetClass="path" presetSubtype="0" decel="100000" fill="hold" grpId="1" nodeType="withEffect">
                                  <p:stCondLst>
                                    <p:cond delay="400"/>
                                  </p:stCondLst>
                                  <p:childTnLst>
                                    <p:animMotion origin="layout" path="M -6.25E-7 0.03889 L -6.25E-7 1.11111E-6 " pathEditMode="relative" rAng="0" ptsTypes="AA">
                                      <p:cBhvr>
                                        <p:cTn id="14" dur="1000" fill="hold"/>
                                        <p:tgtEl>
                                          <p:spTgt spid="1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F198A-571F-49E6-50C4-7ADB762A283E}"/>
            </a:ext>
          </a:extLst>
        </p:cNvPr>
        <p:cNvGrpSpPr/>
        <p:nvPr/>
      </p:nvGrpSpPr>
      <p:grpSpPr>
        <a:xfrm>
          <a:off x="0" y="0"/>
          <a:ext cx="0" cy="0"/>
          <a:chOff x="0" y="0"/>
          <a:chExt cx="0" cy="0"/>
        </a:xfrm>
      </p:grpSpPr>
      <p:sp>
        <p:nvSpPr>
          <p:cNvPr id="27" name="Arc 26">
            <a:extLst>
              <a:ext uri="{FF2B5EF4-FFF2-40B4-BE49-F238E27FC236}">
                <a16:creationId xmlns:a16="http://schemas.microsoft.com/office/drawing/2014/main" id="{59592F62-C1E4-4541-7D25-48C0A6A437FE}"/>
              </a:ext>
            </a:extLst>
          </p:cNvPr>
          <p:cNvSpPr/>
          <p:nvPr/>
        </p:nvSpPr>
        <p:spPr>
          <a:xfrm rot="15960035">
            <a:off x="7016813" y="-683919"/>
            <a:ext cx="7929700" cy="7929696"/>
          </a:xfrm>
          <a:prstGeom prst="arc">
            <a:avLst>
              <a:gd name="adj1" fmla="val 11706584"/>
              <a:gd name="adj2" fmla="val 20658760"/>
            </a:avLst>
          </a:prstGeom>
          <a:ln w="158750" cap="rnd">
            <a:gradFill>
              <a:gsLst>
                <a:gs pos="70300">
                  <a:srgbClr val="A334FB"/>
                </a:gs>
                <a:gs pos="40600">
                  <a:schemeClr val="accent5"/>
                </a:gs>
                <a:gs pos="0">
                  <a:srgbClr val="FE4293"/>
                </a:gs>
                <a:gs pos="100000">
                  <a:srgbClr val="254BFF"/>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5EA0C94-8A98-BADB-4416-64AB565D94F5}"/>
              </a:ext>
            </a:extLst>
          </p:cNvPr>
          <p:cNvSpPr>
            <a:spLocks noGrp="1"/>
          </p:cNvSpPr>
          <p:nvPr>
            <p:ph type="sldNum" sz="quarter" idx="12"/>
          </p:nvPr>
        </p:nvSpPr>
        <p:spPr/>
        <p:txBody>
          <a:bodyPr/>
          <a:lstStyle/>
          <a:p>
            <a:fld id="{DC503246-BBCE-4F0A-BCDC-08FC4C52637D}" type="slidenum">
              <a:rPr lang="en-US" smtClean="0"/>
              <a:pPr/>
              <a:t>11</a:t>
            </a:fld>
            <a:endParaRPr lang="en-US" dirty="0"/>
          </a:p>
        </p:txBody>
      </p:sp>
      <p:sp>
        <p:nvSpPr>
          <p:cNvPr id="9" name="Text Placeholder 3">
            <a:extLst>
              <a:ext uri="{FF2B5EF4-FFF2-40B4-BE49-F238E27FC236}">
                <a16:creationId xmlns:a16="http://schemas.microsoft.com/office/drawing/2014/main" id="{33F74C5C-A55B-A564-FD27-ECA1C53D57F6}"/>
              </a:ext>
            </a:extLst>
          </p:cNvPr>
          <p:cNvSpPr txBox="1">
            <a:spLocks/>
          </p:cNvSpPr>
          <p:nvPr/>
        </p:nvSpPr>
        <p:spPr>
          <a:xfrm>
            <a:off x="8533746" y="741220"/>
            <a:ext cx="3354230" cy="706347"/>
          </a:xfrm>
          <a:prstGeom prst="rect">
            <a:avLst/>
          </a:prstGeom>
        </p:spPr>
        <p:txBody>
          <a:bodyPr vert="horz" wrap="square" lIns="0" tIns="0" rIns="0" bIns="0" rtlCol="0">
            <a:spAutoFit/>
          </a:bodyPr>
          <a:lstStyle>
            <a:lvl1pPr indent="0" algn="ctr">
              <a:lnSpc>
                <a:spcPct val="90000"/>
              </a:lnSpc>
              <a:spcBef>
                <a:spcPts val="0"/>
              </a:spcBef>
              <a:spcAft>
                <a:spcPts val="1200"/>
              </a:spcAft>
              <a:buClr>
                <a:schemeClr val="tx1"/>
              </a:buClr>
              <a:buSzPct val="90000"/>
              <a:buFont typeface="Amazon Ember Display" panose="020F0603020204020204" pitchFamily="34" charset="0"/>
              <a:buNone/>
              <a:defRPr b="0" i="0" spc="300">
                <a:latin typeface="Amazon Ember Mono" panose="020B0509020204020204" pitchFamily="49" charset="0"/>
                <a:ea typeface="Amazon Ember Mono" panose="020B0509020204020204" pitchFamily="49" charset="0"/>
                <a:cs typeface="Amazon Ember Mono" panose="020B0509020204020204" pitchFamily="49" charset="0"/>
              </a:defRPr>
            </a:lvl1pPr>
            <a:lvl2pPr indent="-2286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a:lnSpc>
                <a:spcPct val="90000"/>
              </a:lnSpc>
              <a:spcBef>
                <a:spcPts val="0"/>
              </a:spcBef>
              <a:spcAft>
                <a:spcPts val="600"/>
              </a:spcAft>
              <a:buClr>
                <a:schemeClr val="tx1"/>
              </a:buClr>
              <a:buFont typeface="Amazon Ember Display" panose="020F0603020204020204" pitchFamily="34" charset="0"/>
              <a:buChar char="•"/>
            </a:lvl4pPr>
            <a:lvl5pPr marL="914400" indent="-228600">
              <a:lnSpc>
                <a:spcPct val="90000"/>
              </a:lnSpc>
              <a:spcBef>
                <a:spcPts val="0"/>
              </a:spcBef>
              <a:buClr>
                <a:schemeClr val="tx1"/>
              </a:buClr>
              <a:buFont typeface="Amazon Ember Display" panose="020F0603020204020204" pitchFamily="34" charset="0"/>
              <a:buChar char="•"/>
            </a:lvl5pPr>
            <a:lvl6pPr marL="2514600" indent="-228600">
              <a:lnSpc>
                <a:spcPct val="90000"/>
              </a:lnSpc>
              <a:spcBef>
                <a:spcPts val="500"/>
              </a:spcBef>
              <a:buFont typeface="Amazon Ember Display" panose="020F0603020204020204" pitchFamily="34" charset="0"/>
              <a:buChar char="•"/>
            </a:lvl6pPr>
            <a:lvl7pPr marL="2971800" indent="-228600">
              <a:lnSpc>
                <a:spcPct val="90000"/>
              </a:lnSpc>
              <a:spcBef>
                <a:spcPts val="500"/>
              </a:spcBef>
              <a:buFont typeface="Amazon Ember Display" panose="020F0603020204020204" pitchFamily="34" charset="0"/>
              <a:buChar char="•"/>
            </a:lvl7pPr>
            <a:lvl8pPr marL="3429000" indent="-228600">
              <a:lnSpc>
                <a:spcPct val="90000"/>
              </a:lnSpc>
              <a:spcBef>
                <a:spcPts val="500"/>
              </a:spcBef>
              <a:buFont typeface="Amazon Ember Display" panose="020F0603020204020204" pitchFamily="34" charset="0"/>
              <a:buChar char="•"/>
            </a:lvl8pPr>
            <a:lvl9pPr marL="3886200" indent="-228600">
              <a:lnSpc>
                <a:spcPct val="90000"/>
              </a:lnSpc>
              <a:spcBef>
                <a:spcPts val="500"/>
              </a:spcBef>
              <a:buFont typeface="Amazon Ember Display" panose="020F0603020204020204" pitchFamily="34" charset="0"/>
              <a:buChar char="•"/>
            </a:lvl9pPr>
          </a:lstStyle>
          <a:p>
            <a:pPr marL="0" marR="0" lvl="0" indent="0" algn="l" defTabSz="914400" rtl="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lang="en-US" sz="1700" b="1" spc="0" dirty="0">
                <a:solidFill>
                  <a:srgbClr val="FFFFFF"/>
                </a:solidFill>
                <a:latin typeface="Amazon Ember Display"/>
                <a:ea typeface="Amazon Ember Display" panose="020F0603020204020204" pitchFamily="34" charset="0"/>
                <a:cs typeface="Amazon Ember Display" panose="020F0603020204020204" pitchFamily="34" charset="0"/>
              </a:rPr>
              <a:t>Ease of Use: </a:t>
            </a:r>
            <a:r>
              <a:rPr lang="en-US" sz="1700" spc="0" dirty="0">
                <a:solidFill>
                  <a:srgbClr val="FFFFFF"/>
                </a:solidFill>
                <a:latin typeface="Amazon Ember Display"/>
                <a:ea typeface="Amazon Ember Display" panose="020F0603020204020204" pitchFamily="34" charset="0"/>
                <a:cs typeface="Amazon Ember Display" panose="020F0603020204020204" pitchFamily="34" charset="0"/>
              </a:rPr>
              <a:t>Intuitive agent development to get started in minutes instead of hours</a:t>
            </a:r>
            <a:endParaRPr kumimoji="0" lang="en-US" sz="17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14" name="TextBox 3">
            <a:extLst>
              <a:ext uri="{FF2B5EF4-FFF2-40B4-BE49-F238E27FC236}">
                <a16:creationId xmlns:a16="http://schemas.microsoft.com/office/drawing/2014/main" id="{68BA27C1-98CC-C94F-6EDD-D350FFA9536D}"/>
              </a:ext>
            </a:extLst>
          </p:cNvPr>
          <p:cNvSpPr txBox="1">
            <a:spLocks noChangeArrowheads="1"/>
          </p:cNvSpPr>
          <p:nvPr/>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2025, Amazon Web Services, Inc. or its affiliates. All rights reserved.</a:t>
            </a:r>
          </a:p>
        </p:txBody>
      </p:sp>
      <p:pic>
        <p:nvPicPr>
          <p:cNvPr id="15" name="Graphic 14">
            <a:extLst>
              <a:ext uri="{FF2B5EF4-FFF2-40B4-BE49-F238E27FC236}">
                <a16:creationId xmlns:a16="http://schemas.microsoft.com/office/drawing/2014/main" id="{1A238E09-896A-56E7-9510-E6D2A42863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0" y="6428661"/>
            <a:ext cx="388818" cy="232516"/>
          </a:xfrm>
          <a:prstGeom prst="rect">
            <a:avLst/>
          </a:prstGeom>
        </p:spPr>
      </p:pic>
      <p:sp>
        <p:nvSpPr>
          <p:cNvPr id="18" name="Oval 17">
            <a:extLst>
              <a:ext uri="{FF2B5EF4-FFF2-40B4-BE49-F238E27FC236}">
                <a16:creationId xmlns:a16="http://schemas.microsoft.com/office/drawing/2014/main" id="{5EE14492-8135-372F-1175-B2D948D3B19B}"/>
              </a:ext>
            </a:extLst>
          </p:cNvPr>
          <p:cNvSpPr/>
          <p:nvPr/>
        </p:nvSpPr>
        <p:spPr>
          <a:xfrm>
            <a:off x="7484931" y="5467357"/>
            <a:ext cx="978610" cy="978610"/>
          </a:xfrm>
          <a:prstGeom prst="ellipse">
            <a:avLst/>
          </a:prstGeom>
          <a:gradFill flip="none" rotWithShape="1">
            <a:gsLst>
              <a:gs pos="100000">
                <a:srgbClr val="F6399E"/>
              </a:gs>
              <a:gs pos="0">
                <a:srgbClr val="E020BA"/>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mazon Ember Display"/>
            </a:endParaRPr>
          </a:p>
        </p:txBody>
      </p:sp>
      <p:sp>
        <p:nvSpPr>
          <p:cNvPr id="19" name="Oval 18">
            <a:extLst>
              <a:ext uri="{FF2B5EF4-FFF2-40B4-BE49-F238E27FC236}">
                <a16:creationId xmlns:a16="http://schemas.microsoft.com/office/drawing/2014/main" id="{0BB07FFD-3576-BBC1-5A60-F0F0F82F18E2}"/>
              </a:ext>
            </a:extLst>
          </p:cNvPr>
          <p:cNvSpPr/>
          <p:nvPr/>
        </p:nvSpPr>
        <p:spPr>
          <a:xfrm>
            <a:off x="7324332" y="380002"/>
            <a:ext cx="978610" cy="978610"/>
          </a:xfrm>
          <a:prstGeom prst="ellipse">
            <a:avLst/>
          </a:prstGeom>
          <a:gradFill flip="none" rotWithShape="1">
            <a:gsLst>
              <a:gs pos="100000">
                <a:srgbClr val="1745D4"/>
              </a:gs>
              <a:gs pos="0">
                <a:srgbClr val="723DC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mazon Ember Display"/>
            </a:endParaRPr>
          </a:p>
        </p:txBody>
      </p:sp>
      <p:sp>
        <p:nvSpPr>
          <p:cNvPr id="20" name="Oval 19">
            <a:extLst>
              <a:ext uri="{FF2B5EF4-FFF2-40B4-BE49-F238E27FC236}">
                <a16:creationId xmlns:a16="http://schemas.microsoft.com/office/drawing/2014/main" id="{F04B7236-641E-2C47-EA75-3DFB3EDCB4A7}"/>
              </a:ext>
            </a:extLst>
          </p:cNvPr>
          <p:cNvSpPr/>
          <p:nvPr/>
        </p:nvSpPr>
        <p:spPr>
          <a:xfrm>
            <a:off x="6633683" y="3808373"/>
            <a:ext cx="978610" cy="978610"/>
          </a:xfrm>
          <a:prstGeom prst="ellipse">
            <a:avLst/>
          </a:prstGeom>
          <a:gradFill flip="none" rotWithShape="1">
            <a:gsLst>
              <a:gs pos="100000">
                <a:srgbClr val="920CB6"/>
              </a:gs>
              <a:gs pos="0">
                <a:srgbClr val="D71FB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mazon Ember Display"/>
            </a:endParaRPr>
          </a:p>
        </p:txBody>
      </p:sp>
      <p:sp>
        <p:nvSpPr>
          <p:cNvPr id="21" name="Oval 20">
            <a:extLst>
              <a:ext uri="{FF2B5EF4-FFF2-40B4-BE49-F238E27FC236}">
                <a16:creationId xmlns:a16="http://schemas.microsoft.com/office/drawing/2014/main" id="{EF7322BE-A0B5-8A9A-D251-7E7E571541F6}"/>
              </a:ext>
            </a:extLst>
          </p:cNvPr>
          <p:cNvSpPr/>
          <p:nvPr/>
        </p:nvSpPr>
        <p:spPr>
          <a:xfrm>
            <a:off x="6591868" y="2069318"/>
            <a:ext cx="978610" cy="978610"/>
          </a:xfrm>
          <a:prstGeom prst="ellipse">
            <a:avLst/>
          </a:prstGeom>
          <a:gradFill flip="none" rotWithShape="1">
            <a:gsLst>
              <a:gs pos="100000">
                <a:srgbClr val="9F35FB"/>
              </a:gs>
              <a:gs pos="0">
                <a:srgbClr val="B418ED"/>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28" name="Text Placeholder 3">
            <a:extLst>
              <a:ext uri="{FF2B5EF4-FFF2-40B4-BE49-F238E27FC236}">
                <a16:creationId xmlns:a16="http://schemas.microsoft.com/office/drawing/2014/main" id="{BF5CCD45-E9DF-C9E5-EB52-CB32EDAAC81F}"/>
              </a:ext>
            </a:extLst>
          </p:cNvPr>
          <p:cNvSpPr txBox="1">
            <a:spLocks/>
          </p:cNvSpPr>
          <p:nvPr/>
        </p:nvSpPr>
        <p:spPr>
          <a:xfrm>
            <a:off x="7744098" y="4008684"/>
            <a:ext cx="4236735" cy="470898"/>
          </a:xfrm>
          <a:prstGeom prst="rect">
            <a:avLst/>
          </a:prstGeom>
        </p:spPr>
        <p:txBody>
          <a:bodyPr vert="horz" wrap="square" lIns="0" tIns="0" rIns="0" bIns="0" rtlCol="0">
            <a:spAutoFit/>
          </a:bodyPr>
          <a:lstStyle>
            <a:lvl1pPr indent="0" algn="ctr">
              <a:lnSpc>
                <a:spcPct val="90000"/>
              </a:lnSpc>
              <a:spcBef>
                <a:spcPts val="0"/>
              </a:spcBef>
              <a:spcAft>
                <a:spcPts val="1200"/>
              </a:spcAft>
              <a:buClr>
                <a:schemeClr val="tx1"/>
              </a:buClr>
              <a:buSzPct val="90000"/>
              <a:buFont typeface="Amazon Ember Display" panose="020F0603020204020204" pitchFamily="34" charset="0"/>
              <a:buNone/>
              <a:defRPr b="0" i="0" spc="300">
                <a:latin typeface="Amazon Ember Mono" panose="020B0509020204020204" pitchFamily="49" charset="0"/>
                <a:ea typeface="Amazon Ember Mono" panose="020B0509020204020204" pitchFamily="49" charset="0"/>
                <a:cs typeface="Amazon Ember Mono" panose="020B0509020204020204" pitchFamily="49" charset="0"/>
              </a:defRPr>
            </a:lvl1pPr>
            <a:lvl2pPr indent="-2286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a:lnSpc>
                <a:spcPct val="90000"/>
              </a:lnSpc>
              <a:spcBef>
                <a:spcPts val="0"/>
              </a:spcBef>
              <a:spcAft>
                <a:spcPts val="600"/>
              </a:spcAft>
              <a:buClr>
                <a:schemeClr val="tx1"/>
              </a:buClr>
              <a:buFont typeface="Amazon Ember Display" panose="020F0603020204020204" pitchFamily="34" charset="0"/>
              <a:buChar char="•"/>
            </a:lvl4pPr>
            <a:lvl5pPr marL="914400" indent="-228600">
              <a:lnSpc>
                <a:spcPct val="90000"/>
              </a:lnSpc>
              <a:spcBef>
                <a:spcPts val="0"/>
              </a:spcBef>
              <a:buClr>
                <a:schemeClr val="tx1"/>
              </a:buClr>
              <a:buFont typeface="Amazon Ember Display" panose="020F0603020204020204" pitchFamily="34" charset="0"/>
              <a:buChar char="•"/>
            </a:lvl5pPr>
            <a:lvl6pPr marL="2514600" indent="-228600">
              <a:lnSpc>
                <a:spcPct val="90000"/>
              </a:lnSpc>
              <a:spcBef>
                <a:spcPts val="500"/>
              </a:spcBef>
              <a:buFont typeface="Amazon Ember Display" panose="020F0603020204020204" pitchFamily="34" charset="0"/>
              <a:buChar char="•"/>
            </a:lvl6pPr>
            <a:lvl7pPr marL="2971800" indent="-228600">
              <a:lnSpc>
                <a:spcPct val="90000"/>
              </a:lnSpc>
              <a:spcBef>
                <a:spcPts val="500"/>
              </a:spcBef>
              <a:buFont typeface="Amazon Ember Display" panose="020F0603020204020204" pitchFamily="34" charset="0"/>
              <a:buChar char="•"/>
            </a:lvl7pPr>
            <a:lvl8pPr marL="3429000" indent="-228600">
              <a:lnSpc>
                <a:spcPct val="90000"/>
              </a:lnSpc>
              <a:spcBef>
                <a:spcPts val="500"/>
              </a:spcBef>
              <a:buFont typeface="Amazon Ember Display" panose="020F0603020204020204" pitchFamily="34" charset="0"/>
              <a:buChar char="•"/>
            </a:lvl8pPr>
            <a:lvl9pPr marL="3886200" indent="-228600">
              <a:lnSpc>
                <a:spcPct val="90000"/>
              </a:lnSpc>
              <a:spcBef>
                <a:spcPts val="500"/>
              </a:spcBef>
              <a:buFont typeface="Amazon Ember Display" panose="020F0603020204020204" pitchFamily="34" charset="0"/>
              <a:buChar char="•"/>
            </a:lvl9pPr>
          </a:lstStyle>
          <a:p>
            <a:pPr marL="0" marR="0" lvl="0" indent="0" algn="l" defTabSz="914400" rtl="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lang="en-US" sz="1700" b="1" spc="0" dirty="0">
                <a:solidFill>
                  <a:srgbClr val="FFFFFF"/>
                </a:solidFill>
                <a:latin typeface="Amazon Ember Display"/>
                <a:ea typeface="Amazon Ember Display" panose="020F0603020204020204" pitchFamily="34" charset="0"/>
                <a:cs typeface="Amazon Ember Display" panose="020F0603020204020204" pitchFamily="34" charset="0"/>
              </a:rPr>
              <a:t>Extensibility: </a:t>
            </a:r>
            <a:r>
              <a:rPr lang="en-US" sz="1700" spc="0" dirty="0">
                <a:solidFill>
                  <a:srgbClr val="FFFFFF"/>
                </a:solidFill>
                <a:latin typeface="Amazon Ember Display"/>
                <a:ea typeface="Amazon Ember Display" panose="020F0603020204020204" pitchFamily="34" charset="0"/>
                <a:cs typeface="Amazon Ember Display" panose="020F0603020204020204" pitchFamily="34" charset="0"/>
              </a:rPr>
              <a:t>Support for custom model providers, custom tools, and MCP</a:t>
            </a:r>
            <a:endParaRPr kumimoji="0" lang="en-US" sz="17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29" name="Text Placeholder 3">
            <a:extLst>
              <a:ext uri="{FF2B5EF4-FFF2-40B4-BE49-F238E27FC236}">
                <a16:creationId xmlns:a16="http://schemas.microsoft.com/office/drawing/2014/main" id="{27BE56F9-3718-F058-7D65-8E61A8C7721C}"/>
              </a:ext>
            </a:extLst>
          </p:cNvPr>
          <p:cNvSpPr txBox="1">
            <a:spLocks/>
          </p:cNvSpPr>
          <p:nvPr/>
        </p:nvSpPr>
        <p:spPr>
          <a:xfrm>
            <a:off x="7857238" y="2330823"/>
            <a:ext cx="3674742" cy="706347"/>
          </a:xfrm>
          <a:prstGeom prst="rect">
            <a:avLst/>
          </a:prstGeom>
        </p:spPr>
        <p:txBody>
          <a:bodyPr vert="horz" wrap="square" lIns="0" tIns="0" rIns="0" bIns="0" rtlCol="0">
            <a:spAutoFit/>
          </a:bodyPr>
          <a:lstStyle>
            <a:lvl1pPr indent="0" algn="ctr">
              <a:lnSpc>
                <a:spcPct val="90000"/>
              </a:lnSpc>
              <a:spcBef>
                <a:spcPts val="0"/>
              </a:spcBef>
              <a:spcAft>
                <a:spcPts val="1200"/>
              </a:spcAft>
              <a:buClr>
                <a:schemeClr val="tx1"/>
              </a:buClr>
              <a:buSzPct val="90000"/>
              <a:buFont typeface="Amazon Ember Display" panose="020F0603020204020204" pitchFamily="34" charset="0"/>
              <a:buNone/>
              <a:defRPr b="0" i="0" spc="300">
                <a:latin typeface="Amazon Ember Mono" panose="020B0509020204020204" pitchFamily="49" charset="0"/>
                <a:ea typeface="Amazon Ember Mono" panose="020B0509020204020204" pitchFamily="49" charset="0"/>
                <a:cs typeface="Amazon Ember Mono" panose="020B0509020204020204" pitchFamily="49" charset="0"/>
              </a:defRPr>
            </a:lvl1pPr>
            <a:lvl2pPr indent="-2286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a:lnSpc>
                <a:spcPct val="90000"/>
              </a:lnSpc>
              <a:spcBef>
                <a:spcPts val="0"/>
              </a:spcBef>
              <a:spcAft>
                <a:spcPts val="600"/>
              </a:spcAft>
              <a:buClr>
                <a:schemeClr val="tx1"/>
              </a:buClr>
              <a:buFont typeface="Amazon Ember Display" panose="020F0603020204020204" pitchFamily="34" charset="0"/>
              <a:buChar char="•"/>
            </a:lvl4pPr>
            <a:lvl5pPr marL="914400" indent="-228600">
              <a:lnSpc>
                <a:spcPct val="90000"/>
              </a:lnSpc>
              <a:spcBef>
                <a:spcPts val="0"/>
              </a:spcBef>
              <a:buClr>
                <a:schemeClr val="tx1"/>
              </a:buClr>
              <a:buFont typeface="Amazon Ember Display" panose="020F0603020204020204" pitchFamily="34" charset="0"/>
              <a:buChar char="•"/>
            </a:lvl5pPr>
            <a:lvl6pPr marL="2514600" indent="-228600">
              <a:lnSpc>
                <a:spcPct val="90000"/>
              </a:lnSpc>
              <a:spcBef>
                <a:spcPts val="500"/>
              </a:spcBef>
              <a:buFont typeface="Amazon Ember Display" panose="020F0603020204020204" pitchFamily="34" charset="0"/>
              <a:buChar char="•"/>
            </a:lvl6pPr>
            <a:lvl7pPr marL="2971800" indent="-228600">
              <a:lnSpc>
                <a:spcPct val="90000"/>
              </a:lnSpc>
              <a:spcBef>
                <a:spcPts val="500"/>
              </a:spcBef>
              <a:buFont typeface="Amazon Ember Display" panose="020F0603020204020204" pitchFamily="34" charset="0"/>
              <a:buChar char="•"/>
            </a:lvl7pPr>
            <a:lvl8pPr marL="3429000" indent="-228600">
              <a:lnSpc>
                <a:spcPct val="90000"/>
              </a:lnSpc>
              <a:spcBef>
                <a:spcPts val="500"/>
              </a:spcBef>
              <a:buFont typeface="Amazon Ember Display" panose="020F0603020204020204" pitchFamily="34" charset="0"/>
              <a:buChar char="•"/>
            </a:lvl8pPr>
            <a:lvl9pPr marL="3886200" indent="-228600">
              <a:lnSpc>
                <a:spcPct val="90000"/>
              </a:lnSpc>
              <a:spcBef>
                <a:spcPts val="500"/>
              </a:spcBef>
              <a:buFont typeface="Amazon Ember Display" panose="020F0603020204020204" pitchFamily="34" charset="0"/>
              <a:buChar char="•"/>
            </a:lvl9pPr>
          </a:lstStyle>
          <a:p>
            <a:pPr marL="0" marR="0" lvl="0" indent="0" algn="l" defTabSz="914400" rtl="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lang="en-US" sz="1700" b="1" spc="0" dirty="0">
                <a:solidFill>
                  <a:srgbClr val="FFFFFF"/>
                </a:solidFill>
                <a:latin typeface="Amazon Ember Display"/>
                <a:ea typeface="Amazon Ember Display" panose="020F0603020204020204" pitchFamily="34" charset="0"/>
                <a:cs typeface="Amazon Ember Display" panose="020F0603020204020204" pitchFamily="34" charset="0"/>
              </a:rPr>
              <a:t>Robust Capabilities: </a:t>
            </a:r>
            <a:r>
              <a:rPr lang="en-US" sz="1700" spc="0" dirty="0">
                <a:solidFill>
                  <a:srgbClr val="FFFFFF"/>
                </a:solidFill>
                <a:latin typeface="Amazon Ember Display"/>
                <a:ea typeface="Amazon Ember Display" panose="020F0603020204020204" pitchFamily="34" charset="0"/>
                <a:cs typeface="Amazon Ember Display" panose="020F0603020204020204" pitchFamily="34" charset="0"/>
              </a:rPr>
              <a:t>Native tools, MCP servers, and natively integrated with AWS services</a:t>
            </a:r>
            <a:endParaRPr kumimoji="0" lang="en-US" sz="17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30" name="Text Placeholder 3">
            <a:extLst>
              <a:ext uri="{FF2B5EF4-FFF2-40B4-BE49-F238E27FC236}">
                <a16:creationId xmlns:a16="http://schemas.microsoft.com/office/drawing/2014/main" id="{AF760F57-5886-8856-B82A-860E20EFCCC1}"/>
              </a:ext>
            </a:extLst>
          </p:cNvPr>
          <p:cNvSpPr txBox="1">
            <a:spLocks/>
          </p:cNvSpPr>
          <p:nvPr/>
        </p:nvSpPr>
        <p:spPr>
          <a:xfrm>
            <a:off x="8621609" y="5750760"/>
            <a:ext cx="3291474" cy="470898"/>
          </a:xfrm>
          <a:prstGeom prst="rect">
            <a:avLst/>
          </a:prstGeom>
        </p:spPr>
        <p:txBody>
          <a:bodyPr vert="horz" wrap="square" lIns="0" tIns="0" rIns="0" bIns="0" rtlCol="0">
            <a:spAutoFit/>
          </a:bodyPr>
          <a:lstStyle>
            <a:lvl1pPr indent="0" algn="ctr">
              <a:lnSpc>
                <a:spcPct val="90000"/>
              </a:lnSpc>
              <a:spcBef>
                <a:spcPts val="0"/>
              </a:spcBef>
              <a:spcAft>
                <a:spcPts val="1200"/>
              </a:spcAft>
              <a:buClr>
                <a:schemeClr val="tx1"/>
              </a:buClr>
              <a:buSzPct val="90000"/>
              <a:buFont typeface="Amazon Ember Display" panose="020F0603020204020204" pitchFamily="34" charset="0"/>
              <a:buNone/>
              <a:defRPr b="0" i="0" spc="300">
                <a:latin typeface="Amazon Ember Mono" panose="020B0509020204020204" pitchFamily="49" charset="0"/>
                <a:ea typeface="Amazon Ember Mono" panose="020B0509020204020204" pitchFamily="49" charset="0"/>
                <a:cs typeface="Amazon Ember Mono" panose="020B0509020204020204" pitchFamily="49" charset="0"/>
              </a:defRPr>
            </a:lvl1pPr>
            <a:lvl2pPr indent="-2286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a:lnSpc>
                <a:spcPct val="90000"/>
              </a:lnSpc>
              <a:spcBef>
                <a:spcPts val="0"/>
              </a:spcBef>
              <a:spcAft>
                <a:spcPts val="600"/>
              </a:spcAft>
              <a:buClr>
                <a:schemeClr val="tx1"/>
              </a:buClr>
              <a:buFont typeface="Amazon Ember Display" panose="020F0603020204020204" pitchFamily="34" charset="0"/>
              <a:buChar char="•"/>
            </a:lvl4pPr>
            <a:lvl5pPr marL="914400" indent="-228600">
              <a:lnSpc>
                <a:spcPct val="90000"/>
              </a:lnSpc>
              <a:spcBef>
                <a:spcPts val="0"/>
              </a:spcBef>
              <a:buClr>
                <a:schemeClr val="tx1"/>
              </a:buClr>
              <a:buFont typeface="Amazon Ember Display" panose="020F0603020204020204" pitchFamily="34" charset="0"/>
              <a:buChar char="•"/>
            </a:lvl5pPr>
            <a:lvl6pPr marL="2514600" indent="-228600">
              <a:lnSpc>
                <a:spcPct val="90000"/>
              </a:lnSpc>
              <a:spcBef>
                <a:spcPts val="500"/>
              </a:spcBef>
              <a:buFont typeface="Amazon Ember Display" panose="020F0603020204020204" pitchFamily="34" charset="0"/>
              <a:buChar char="•"/>
            </a:lvl6pPr>
            <a:lvl7pPr marL="2971800" indent="-228600">
              <a:lnSpc>
                <a:spcPct val="90000"/>
              </a:lnSpc>
              <a:spcBef>
                <a:spcPts val="500"/>
              </a:spcBef>
              <a:buFont typeface="Amazon Ember Display" panose="020F0603020204020204" pitchFamily="34" charset="0"/>
              <a:buChar char="•"/>
            </a:lvl7pPr>
            <a:lvl8pPr marL="3429000" indent="-228600">
              <a:lnSpc>
                <a:spcPct val="90000"/>
              </a:lnSpc>
              <a:spcBef>
                <a:spcPts val="500"/>
              </a:spcBef>
              <a:buFont typeface="Amazon Ember Display" panose="020F0603020204020204" pitchFamily="34" charset="0"/>
              <a:buChar char="•"/>
            </a:lvl8pPr>
            <a:lvl9pPr marL="3886200" indent="-228600">
              <a:lnSpc>
                <a:spcPct val="90000"/>
              </a:lnSpc>
              <a:spcBef>
                <a:spcPts val="500"/>
              </a:spcBef>
              <a:buFont typeface="Amazon Ember Display" panose="020F0603020204020204" pitchFamily="34" charset="0"/>
              <a:buChar char="•"/>
            </a:lvl9pPr>
          </a:lstStyle>
          <a:p>
            <a:pPr marL="0" marR="0" lvl="0" indent="0" algn="l" defTabSz="914400" rtl="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lang="en-US" sz="1700" b="1" spc="0" dirty="0">
                <a:solidFill>
                  <a:srgbClr val="FFFFFF"/>
                </a:solidFill>
                <a:latin typeface="Amazon Ember Display"/>
                <a:ea typeface="Amazon Ember Display" panose="020F0603020204020204" pitchFamily="34" charset="0"/>
                <a:cs typeface="Amazon Ember Display" panose="020F0603020204020204" pitchFamily="34" charset="0"/>
              </a:rPr>
              <a:t>Rapid Development: </a:t>
            </a:r>
            <a:r>
              <a:rPr lang="en-US" sz="1700" spc="0" dirty="0">
                <a:solidFill>
                  <a:srgbClr val="FFFFFF"/>
                </a:solidFill>
                <a:latin typeface="Amazon Ember Display"/>
                <a:ea typeface="Amazon Ember Display" panose="020F0603020204020204" pitchFamily="34" charset="0"/>
                <a:cs typeface="Amazon Ember Display" panose="020F0603020204020204" pitchFamily="34" charset="0"/>
              </a:rPr>
              <a:t>Quick prototyping and iteration</a:t>
            </a:r>
            <a:endParaRPr kumimoji="0" lang="en-US" sz="17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grpSp>
        <p:nvGrpSpPr>
          <p:cNvPr id="31" name="Group 30">
            <a:extLst>
              <a:ext uri="{FF2B5EF4-FFF2-40B4-BE49-F238E27FC236}">
                <a16:creationId xmlns:a16="http://schemas.microsoft.com/office/drawing/2014/main" id="{8A0F2480-36CE-BF56-F8AD-196E1C98EDA8}"/>
              </a:ext>
            </a:extLst>
          </p:cNvPr>
          <p:cNvGrpSpPr>
            <a:grpSpLocks noChangeAspect="1"/>
          </p:cNvGrpSpPr>
          <p:nvPr/>
        </p:nvGrpSpPr>
        <p:grpSpPr>
          <a:xfrm>
            <a:off x="7507583" y="750920"/>
            <a:ext cx="548640" cy="258361"/>
            <a:chOff x="3747027" y="1247689"/>
            <a:chExt cx="892803" cy="420431"/>
          </a:xfrm>
        </p:grpSpPr>
        <p:sp>
          <p:nvSpPr>
            <p:cNvPr id="32" name="Freeform: Shape 31">
              <a:extLst>
                <a:ext uri="{FF2B5EF4-FFF2-40B4-BE49-F238E27FC236}">
                  <a16:creationId xmlns:a16="http://schemas.microsoft.com/office/drawing/2014/main" id="{AC1F9DFF-4470-2B7A-00CD-EAA0BD570293}"/>
                </a:ext>
              </a:extLst>
            </p:cNvPr>
            <p:cNvSpPr/>
            <p:nvPr/>
          </p:nvSpPr>
          <p:spPr>
            <a:xfrm>
              <a:off x="3747027" y="1333487"/>
              <a:ext cx="656422" cy="19455"/>
            </a:xfrm>
            <a:custGeom>
              <a:avLst/>
              <a:gdLst>
                <a:gd name="connsiteX0" fmla="*/ 656423 w 656422"/>
                <a:gd name="connsiteY0" fmla="*/ 0 h 19455"/>
                <a:gd name="connsiteX1" fmla="*/ 0 w 656422"/>
                <a:gd name="connsiteY1" fmla="*/ 0 h 19455"/>
              </a:gdLst>
              <a:ahLst/>
              <a:cxnLst>
                <a:cxn ang="0">
                  <a:pos x="connsiteX0" y="connsiteY0"/>
                </a:cxn>
                <a:cxn ang="0">
                  <a:pos x="connsiteX1" y="connsiteY1"/>
                </a:cxn>
              </a:cxnLst>
              <a:rect l="l" t="t" r="r" b="b"/>
              <a:pathLst>
                <a:path w="656422" h="19455">
                  <a:moveTo>
                    <a:pt x="656423" y="0"/>
                  </a:moveTo>
                  <a:lnTo>
                    <a:pt x="0" y="0"/>
                  </a:lnTo>
                </a:path>
              </a:pathLst>
            </a:custGeom>
            <a:ln w="28575" cap="flat">
              <a:solidFill>
                <a:schemeClr val="tx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F27106A9-D0E1-59BB-2C20-180C39C07CEA}"/>
                </a:ext>
              </a:extLst>
            </p:cNvPr>
            <p:cNvSpPr/>
            <p:nvPr/>
          </p:nvSpPr>
          <p:spPr>
            <a:xfrm>
              <a:off x="4165121" y="1247689"/>
              <a:ext cx="474709" cy="420431"/>
            </a:xfrm>
            <a:custGeom>
              <a:avLst/>
              <a:gdLst>
                <a:gd name="connsiteX0" fmla="*/ 387550 w 474709"/>
                <a:gd name="connsiteY0" fmla="*/ 0 h 420431"/>
                <a:gd name="connsiteX1" fmla="*/ 474710 w 474709"/>
                <a:gd name="connsiteY1" fmla="*/ 87160 h 420431"/>
                <a:gd name="connsiteX2" fmla="*/ 387550 w 474709"/>
                <a:gd name="connsiteY2" fmla="*/ 174320 h 420431"/>
                <a:gd name="connsiteX3" fmla="*/ 473543 w 474709"/>
                <a:gd name="connsiteY3" fmla="*/ 85798 h 420431"/>
                <a:gd name="connsiteX4" fmla="*/ 252141 w 474709"/>
                <a:gd name="connsiteY4" fmla="*/ 85798 h 420431"/>
                <a:gd name="connsiteX5" fmla="*/ 0 w 474709"/>
                <a:gd name="connsiteY5" fmla="*/ 337940 h 420431"/>
                <a:gd name="connsiteX6" fmla="*/ 0 w 474709"/>
                <a:gd name="connsiteY6" fmla="*/ 420431 h 42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709" h="420431">
                  <a:moveTo>
                    <a:pt x="387550" y="0"/>
                  </a:moveTo>
                  <a:lnTo>
                    <a:pt x="474710" y="87160"/>
                  </a:lnTo>
                  <a:lnTo>
                    <a:pt x="387550" y="174320"/>
                  </a:lnTo>
                  <a:moveTo>
                    <a:pt x="473543" y="85798"/>
                  </a:moveTo>
                  <a:lnTo>
                    <a:pt x="252141" y="85798"/>
                  </a:lnTo>
                  <a:cubicBezTo>
                    <a:pt x="113035" y="85798"/>
                    <a:pt x="0" y="198834"/>
                    <a:pt x="0" y="337940"/>
                  </a:cubicBezTo>
                  <a:lnTo>
                    <a:pt x="0" y="420431"/>
                  </a:lnTo>
                </a:path>
              </a:pathLst>
            </a:custGeom>
            <a:noFill/>
            <a:ln w="28575" cap="flat">
              <a:solidFill>
                <a:schemeClr val="tx1"/>
              </a:solidFill>
              <a:prstDash val="solid"/>
              <a:round/>
            </a:ln>
          </p:spPr>
          <p:txBody>
            <a:bodyPr rtlCol="0" anchor="ctr"/>
            <a:lstStyle/>
            <a:p>
              <a:endParaRPr lang="en-US" dirty="0"/>
            </a:p>
          </p:txBody>
        </p:sp>
      </p:grpSp>
      <p:grpSp>
        <p:nvGrpSpPr>
          <p:cNvPr id="34" name="Group 33">
            <a:extLst>
              <a:ext uri="{FF2B5EF4-FFF2-40B4-BE49-F238E27FC236}">
                <a16:creationId xmlns:a16="http://schemas.microsoft.com/office/drawing/2014/main" id="{5656D590-C8F7-2F3B-4FDB-DE15B6792C06}"/>
              </a:ext>
            </a:extLst>
          </p:cNvPr>
          <p:cNvGrpSpPr/>
          <p:nvPr/>
        </p:nvGrpSpPr>
        <p:grpSpPr>
          <a:xfrm>
            <a:off x="6727837" y="2369413"/>
            <a:ext cx="667731" cy="386008"/>
            <a:chOff x="4898440" y="859854"/>
            <a:chExt cx="758718" cy="438608"/>
          </a:xfrm>
        </p:grpSpPr>
        <p:sp>
          <p:nvSpPr>
            <p:cNvPr id="35" name="Freeform: Shape 931">
              <a:extLst>
                <a:ext uri="{FF2B5EF4-FFF2-40B4-BE49-F238E27FC236}">
                  <a16:creationId xmlns:a16="http://schemas.microsoft.com/office/drawing/2014/main" id="{31E58422-FAE1-597A-C369-B630A528748A}"/>
                </a:ext>
              </a:extLst>
            </p:cNvPr>
            <p:cNvSpPr/>
            <p:nvPr/>
          </p:nvSpPr>
          <p:spPr>
            <a:xfrm>
              <a:off x="4898440" y="859854"/>
              <a:ext cx="599442" cy="190785"/>
            </a:xfrm>
            <a:custGeom>
              <a:avLst/>
              <a:gdLst>
                <a:gd name="connsiteX0" fmla="*/ 322343 w 599442"/>
                <a:gd name="connsiteY0" fmla="*/ 190785 h 190785"/>
                <a:gd name="connsiteX1" fmla="*/ 0 w 599442"/>
                <a:gd name="connsiteY1" fmla="*/ 190785 h 190785"/>
                <a:gd name="connsiteX2" fmla="*/ 0 w 599442"/>
                <a:gd name="connsiteY2" fmla="*/ 0 h 190785"/>
                <a:gd name="connsiteX3" fmla="*/ 599443 w 599442"/>
                <a:gd name="connsiteY3" fmla="*/ 0 h 190785"/>
                <a:gd name="connsiteX4" fmla="*/ 599443 w 599442"/>
                <a:gd name="connsiteY4" fmla="*/ 88463 h 1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2" h="190785">
                  <a:moveTo>
                    <a:pt x="322343" y="190785"/>
                  </a:moveTo>
                  <a:lnTo>
                    <a:pt x="0" y="190785"/>
                  </a:lnTo>
                  <a:lnTo>
                    <a:pt x="0" y="0"/>
                  </a:lnTo>
                  <a:lnTo>
                    <a:pt x="599443" y="0"/>
                  </a:lnTo>
                  <a:lnTo>
                    <a:pt x="599443" y="88463"/>
                  </a:lnTo>
                </a:path>
              </a:pathLst>
            </a:custGeom>
            <a:noFill/>
            <a:ln w="12700" cap="flat">
              <a:solidFill>
                <a:schemeClr val="tx1"/>
              </a:solidFill>
              <a:prstDash val="solid"/>
              <a:round/>
            </a:ln>
          </p:spPr>
          <p:txBody>
            <a:bodyPr rtlCol="0" anchor="ctr"/>
            <a:lstStyle/>
            <a:p>
              <a:pPr defTabSz="804763"/>
              <a:endParaRPr lang="en-US" sz="1584">
                <a:solidFill>
                  <a:srgbClr val="FFFFFF"/>
                </a:solidFill>
                <a:latin typeface="Amazon Ember Display"/>
              </a:endParaRPr>
            </a:p>
          </p:txBody>
        </p:sp>
        <p:sp>
          <p:nvSpPr>
            <p:cNvPr id="36" name="Freeform: Shape 932">
              <a:extLst>
                <a:ext uri="{FF2B5EF4-FFF2-40B4-BE49-F238E27FC236}">
                  <a16:creationId xmlns:a16="http://schemas.microsoft.com/office/drawing/2014/main" id="{60D6E18E-27B1-F6B9-FAC3-64B6828B6ABB}"/>
                </a:ext>
              </a:extLst>
            </p:cNvPr>
            <p:cNvSpPr/>
            <p:nvPr/>
          </p:nvSpPr>
          <p:spPr>
            <a:xfrm>
              <a:off x="5251239" y="980459"/>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chemeClr val="tx1"/>
              </a:solidFill>
              <a:prstDash val="solid"/>
              <a:round/>
            </a:ln>
          </p:spPr>
          <p:txBody>
            <a:bodyPr rtlCol="0" anchor="ctr"/>
            <a:lstStyle/>
            <a:p>
              <a:pPr defTabSz="804763"/>
              <a:endParaRPr lang="en-US" sz="1584">
                <a:solidFill>
                  <a:srgbClr val="FFFFFF"/>
                </a:solidFill>
                <a:latin typeface="Amazon Ember Display"/>
              </a:endParaRPr>
            </a:p>
          </p:txBody>
        </p:sp>
        <p:sp>
          <p:nvSpPr>
            <p:cNvPr id="37" name="Freeform: Shape 933">
              <a:extLst>
                <a:ext uri="{FF2B5EF4-FFF2-40B4-BE49-F238E27FC236}">
                  <a16:creationId xmlns:a16="http://schemas.microsoft.com/office/drawing/2014/main" id="{199E513C-1A37-A04D-D411-7CE8EEE99C4F}"/>
                </a:ext>
              </a:extLst>
            </p:cNvPr>
            <p:cNvSpPr/>
            <p:nvPr/>
          </p:nvSpPr>
          <p:spPr>
            <a:xfrm>
              <a:off x="5249385" y="1158101"/>
              <a:ext cx="405919" cy="140361"/>
            </a:xfrm>
            <a:custGeom>
              <a:avLst/>
              <a:gdLst>
                <a:gd name="connsiteX0" fmla="*/ 0 w 405919"/>
                <a:gd name="connsiteY0" fmla="*/ 0 h 140361"/>
                <a:gd name="connsiteX1" fmla="*/ 405919 w 405919"/>
                <a:gd name="connsiteY1" fmla="*/ 0 h 140361"/>
                <a:gd name="connsiteX2" fmla="*/ 405919 w 405919"/>
                <a:gd name="connsiteY2" fmla="*/ 140362 h 140361"/>
                <a:gd name="connsiteX3" fmla="*/ 0 w 405919"/>
                <a:gd name="connsiteY3" fmla="*/ 140362 h 140361"/>
              </a:gdLst>
              <a:ahLst/>
              <a:cxnLst>
                <a:cxn ang="0">
                  <a:pos x="connsiteX0" y="connsiteY0"/>
                </a:cxn>
                <a:cxn ang="0">
                  <a:pos x="connsiteX1" y="connsiteY1"/>
                </a:cxn>
                <a:cxn ang="0">
                  <a:pos x="connsiteX2" y="connsiteY2"/>
                </a:cxn>
                <a:cxn ang="0">
                  <a:pos x="connsiteX3" y="connsiteY3"/>
                </a:cxn>
              </a:cxnLst>
              <a:rect l="l" t="t" r="r" b="b"/>
              <a:pathLst>
                <a:path w="405919" h="140361">
                  <a:moveTo>
                    <a:pt x="0" y="0"/>
                  </a:moveTo>
                  <a:lnTo>
                    <a:pt x="405919" y="0"/>
                  </a:lnTo>
                  <a:lnTo>
                    <a:pt x="405919" y="140362"/>
                  </a:lnTo>
                  <a:lnTo>
                    <a:pt x="0" y="140362"/>
                  </a:lnTo>
                  <a:close/>
                </a:path>
              </a:pathLst>
            </a:custGeom>
            <a:noFill/>
            <a:ln w="12700" cap="flat">
              <a:solidFill>
                <a:schemeClr val="tx1"/>
              </a:solidFill>
              <a:prstDash val="solid"/>
              <a:round/>
            </a:ln>
          </p:spPr>
          <p:txBody>
            <a:bodyPr rtlCol="0" anchor="ctr"/>
            <a:lstStyle/>
            <a:p>
              <a:pPr defTabSz="804763"/>
              <a:endParaRPr lang="en-US" sz="1584">
                <a:solidFill>
                  <a:srgbClr val="FFFFFF"/>
                </a:solidFill>
                <a:latin typeface="Amazon Ember Display"/>
              </a:endParaRPr>
            </a:p>
          </p:txBody>
        </p:sp>
        <p:sp>
          <p:nvSpPr>
            <p:cNvPr id="38" name="Freeform: Shape 934">
              <a:extLst>
                <a:ext uri="{FF2B5EF4-FFF2-40B4-BE49-F238E27FC236}">
                  <a16:creationId xmlns:a16="http://schemas.microsoft.com/office/drawing/2014/main" id="{972916AF-279E-9488-0EE5-5BDD480476DD}"/>
                </a:ext>
              </a:extLst>
            </p:cNvPr>
            <p:cNvSpPr/>
            <p:nvPr/>
          </p:nvSpPr>
          <p:spPr>
            <a:xfrm>
              <a:off x="5293575" y="1017739"/>
              <a:ext cx="63609" cy="65799"/>
            </a:xfrm>
            <a:custGeom>
              <a:avLst/>
              <a:gdLst>
                <a:gd name="connsiteX0" fmla="*/ 0 w 63609"/>
                <a:gd name="connsiteY0" fmla="*/ 0 h 65799"/>
                <a:gd name="connsiteX1" fmla="*/ 0 w 63609"/>
                <a:gd name="connsiteY1" fmla="*/ 65800 h 65799"/>
                <a:gd name="connsiteX2" fmla="*/ 63609 w 63609"/>
                <a:gd name="connsiteY2" fmla="*/ 32900 h 65799"/>
              </a:gdLst>
              <a:ahLst/>
              <a:cxnLst>
                <a:cxn ang="0">
                  <a:pos x="connsiteX0" y="connsiteY0"/>
                </a:cxn>
                <a:cxn ang="0">
                  <a:pos x="connsiteX1" y="connsiteY1"/>
                </a:cxn>
                <a:cxn ang="0">
                  <a:pos x="connsiteX2" y="connsiteY2"/>
                </a:cxn>
              </a:cxnLst>
              <a:rect l="l" t="t" r="r" b="b"/>
              <a:pathLst>
                <a:path w="63609" h="65799">
                  <a:moveTo>
                    <a:pt x="0" y="0"/>
                  </a:moveTo>
                  <a:lnTo>
                    <a:pt x="0" y="65800"/>
                  </a:lnTo>
                  <a:lnTo>
                    <a:pt x="63609" y="32900"/>
                  </a:lnTo>
                  <a:close/>
                </a:path>
              </a:pathLst>
            </a:custGeom>
            <a:noFill/>
            <a:ln w="12700" cap="flat">
              <a:solidFill>
                <a:schemeClr val="tx1"/>
              </a:solidFill>
              <a:prstDash val="solid"/>
              <a:round/>
            </a:ln>
          </p:spPr>
          <p:txBody>
            <a:bodyPr rtlCol="0" anchor="ctr"/>
            <a:lstStyle/>
            <a:p>
              <a:pPr defTabSz="804763"/>
              <a:endParaRPr lang="en-US" sz="1584">
                <a:solidFill>
                  <a:srgbClr val="FFFFFF"/>
                </a:solidFill>
                <a:latin typeface="Amazon Ember Display"/>
              </a:endParaRPr>
            </a:p>
          </p:txBody>
        </p:sp>
        <p:sp>
          <p:nvSpPr>
            <p:cNvPr id="39" name="Freeform: Shape 935">
              <a:extLst>
                <a:ext uri="{FF2B5EF4-FFF2-40B4-BE49-F238E27FC236}">
                  <a16:creationId xmlns:a16="http://schemas.microsoft.com/office/drawing/2014/main" id="{A9AA0E79-C189-3F2D-ABF9-4F64A0FD8AB4}"/>
                </a:ext>
              </a:extLst>
            </p:cNvPr>
            <p:cNvSpPr/>
            <p:nvPr/>
          </p:nvSpPr>
          <p:spPr>
            <a:xfrm>
              <a:off x="4953034" y="895702"/>
              <a:ext cx="26033" cy="119130"/>
            </a:xfrm>
            <a:custGeom>
              <a:avLst/>
              <a:gdLst>
                <a:gd name="connsiteX0" fmla="*/ 26033 w 26033"/>
                <a:gd name="connsiteY0" fmla="*/ 119130 h 119130"/>
                <a:gd name="connsiteX1" fmla="*/ 0 w 26033"/>
                <a:gd name="connsiteY1" fmla="*/ 59481 h 119130"/>
                <a:gd name="connsiteX2" fmla="*/ 25865 w 26033"/>
                <a:gd name="connsiteY2" fmla="*/ 0 h 119130"/>
              </a:gdLst>
              <a:ahLst/>
              <a:cxnLst>
                <a:cxn ang="0">
                  <a:pos x="connsiteX0" y="connsiteY0"/>
                </a:cxn>
                <a:cxn ang="0">
                  <a:pos x="connsiteX1" y="connsiteY1"/>
                </a:cxn>
                <a:cxn ang="0">
                  <a:pos x="connsiteX2" y="connsiteY2"/>
                </a:cxn>
              </a:cxnLst>
              <a:rect l="l" t="t" r="r" b="b"/>
              <a:pathLst>
                <a:path w="26033" h="119130">
                  <a:moveTo>
                    <a:pt x="26033" y="119130"/>
                  </a:moveTo>
                  <a:cubicBezTo>
                    <a:pt x="10026" y="104260"/>
                    <a:pt x="0" y="83029"/>
                    <a:pt x="0" y="59481"/>
                  </a:cubicBezTo>
                  <a:cubicBezTo>
                    <a:pt x="0" y="35975"/>
                    <a:pt x="9942" y="14828"/>
                    <a:pt x="25865" y="0"/>
                  </a:cubicBezTo>
                </a:path>
              </a:pathLst>
            </a:custGeom>
            <a:noFill/>
            <a:ln w="12700" cap="flat">
              <a:solidFill>
                <a:schemeClr val="tx1"/>
              </a:solidFill>
              <a:prstDash val="solid"/>
              <a:round/>
            </a:ln>
          </p:spPr>
          <p:txBody>
            <a:bodyPr rtlCol="0" anchor="ctr"/>
            <a:lstStyle/>
            <a:p>
              <a:pPr defTabSz="804763"/>
              <a:endParaRPr lang="en-US" sz="1584">
                <a:solidFill>
                  <a:srgbClr val="FFFFFF"/>
                </a:solidFill>
                <a:latin typeface="Amazon Ember Display"/>
              </a:endParaRPr>
            </a:p>
          </p:txBody>
        </p:sp>
        <p:sp>
          <p:nvSpPr>
            <p:cNvPr id="40" name="Freeform: Shape 936">
              <a:extLst>
                <a:ext uri="{FF2B5EF4-FFF2-40B4-BE49-F238E27FC236}">
                  <a16:creationId xmlns:a16="http://schemas.microsoft.com/office/drawing/2014/main" id="{0C4079F0-B69C-1612-E273-A544C928D70B}"/>
                </a:ext>
              </a:extLst>
            </p:cNvPr>
            <p:cNvSpPr/>
            <p:nvPr/>
          </p:nvSpPr>
          <p:spPr>
            <a:xfrm>
              <a:off x="5131856" y="895702"/>
              <a:ext cx="26033" cy="119130"/>
            </a:xfrm>
            <a:custGeom>
              <a:avLst/>
              <a:gdLst>
                <a:gd name="connsiteX0" fmla="*/ 0 w 26033"/>
                <a:gd name="connsiteY0" fmla="*/ 0 h 119130"/>
                <a:gd name="connsiteX1" fmla="*/ 26033 w 26033"/>
                <a:gd name="connsiteY1" fmla="*/ 59649 h 119130"/>
                <a:gd name="connsiteX2" fmla="*/ 169 w 26033"/>
                <a:gd name="connsiteY2" fmla="*/ 119130 h 119130"/>
              </a:gdLst>
              <a:ahLst/>
              <a:cxnLst>
                <a:cxn ang="0">
                  <a:pos x="connsiteX0" y="connsiteY0"/>
                </a:cxn>
                <a:cxn ang="0">
                  <a:pos x="connsiteX1" y="connsiteY1"/>
                </a:cxn>
                <a:cxn ang="0">
                  <a:pos x="connsiteX2" y="connsiteY2"/>
                </a:cxn>
              </a:cxnLst>
              <a:rect l="l" t="t" r="r" b="b"/>
              <a:pathLst>
                <a:path w="26033" h="119130">
                  <a:moveTo>
                    <a:pt x="0" y="0"/>
                  </a:moveTo>
                  <a:cubicBezTo>
                    <a:pt x="16008" y="14870"/>
                    <a:pt x="26033" y="36101"/>
                    <a:pt x="26033" y="59649"/>
                  </a:cubicBezTo>
                  <a:cubicBezTo>
                    <a:pt x="26033" y="83155"/>
                    <a:pt x="16092" y="104302"/>
                    <a:pt x="169" y="119130"/>
                  </a:cubicBezTo>
                </a:path>
              </a:pathLst>
            </a:custGeom>
            <a:noFill/>
            <a:ln w="12700" cap="flat">
              <a:solidFill>
                <a:schemeClr val="tx1"/>
              </a:solidFill>
              <a:prstDash val="solid"/>
              <a:round/>
            </a:ln>
          </p:spPr>
          <p:txBody>
            <a:bodyPr rtlCol="0" anchor="ctr"/>
            <a:lstStyle/>
            <a:p>
              <a:pPr defTabSz="804763"/>
              <a:endParaRPr lang="en-US" sz="1584">
                <a:solidFill>
                  <a:srgbClr val="FFFFFF"/>
                </a:solidFill>
                <a:latin typeface="Amazon Ember Display"/>
              </a:endParaRPr>
            </a:p>
          </p:txBody>
        </p:sp>
        <p:sp>
          <p:nvSpPr>
            <p:cNvPr id="41" name="Freeform: Shape 937">
              <a:extLst>
                <a:ext uri="{FF2B5EF4-FFF2-40B4-BE49-F238E27FC236}">
                  <a16:creationId xmlns:a16="http://schemas.microsoft.com/office/drawing/2014/main" id="{E952A694-DEE1-A97E-576F-80A9C7C2C8DE}"/>
                </a:ext>
              </a:extLst>
            </p:cNvPr>
            <p:cNvSpPr/>
            <p:nvPr/>
          </p:nvSpPr>
          <p:spPr>
            <a:xfrm>
              <a:off x="5042087"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chemeClr val="tx1"/>
              </a:solidFill>
              <a:prstDash val="solid"/>
              <a:round/>
            </a:ln>
          </p:spPr>
          <p:txBody>
            <a:bodyPr rtlCol="0" anchor="ctr"/>
            <a:lstStyle/>
            <a:p>
              <a:pPr defTabSz="804763"/>
              <a:endParaRPr lang="en-US" sz="1584">
                <a:solidFill>
                  <a:srgbClr val="FFFFFF"/>
                </a:solidFill>
                <a:latin typeface="Amazon Ember Display"/>
              </a:endParaRPr>
            </a:p>
          </p:txBody>
        </p:sp>
        <p:sp>
          <p:nvSpPr>
            <p:cNvPr id="42" name="Freeform: Shape 938">
              <a:extLst>
                <a:ext uri="{FF2B5EF4-FFF2-40B4-BE49-F238E27FC236}">
                  <a16:creationId xmlns:a16="http://schemas.microsoft.com/office/drawing/2014/main" id="{B7D2777F-BC82-847F-8C48-C886AE223FE4}"/>
                </a:ext>
              </a:extLst>
            </p:cNvPr>
            <p:cNvSpPr/>
            <p:nvPr/>
          </p:nvSpPr>
          <p:spPr>
            <a:xfrm>
              <a:off x="5002026"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chemeClr val="tx1"/>
              </a:solidFill>
              <a:prstDash val="solid"/>
              <a:round/>
            </a:ln>
          </p:spPr>
          <p:txBody>
            <a:bodyPr rtlCol="0" anchor="ctr"/>
            <a:lstStyle/>
            <a:p>
              <a:pPr defTabSz="804763"/>
              <a:endParaRPr lang="en-US" sz="1584">
                <a:solidFill>
                  <a:srgbClr val="FFFFFF"/>
                </a:solidFill>
                <a:latin typeface="Amazon Ember Display"/>
              </a:endParaRPr>
            </a:p>
          </p:txBody>
        </p:sp>
        <p:sp>
          <p:nvSpPr>
            <p:cNvPr id="43" name="Freeform: Shape 939">
              <a:extLst>
                <a:ext uri="{FF2B5EF4-FFF2-40B4-BE49-F238E27FC236}">
                  <a16:creationId xmlns:a16="http://schemas.microsoft.com/office/drawing/2014/main" id="{F79E776B-57E4-66EF-5B9E-3D7CF8FAEFE6}"/>
                </a:ext>
              </a:extLst>
            </p:cNvPr>
            <p:cNvSpPr/>
            <p:nvPr/>
          </p:nvSpPr>
          <p:spPr>
            <a:xfrm>
              <a:off x="5082401" y="944526"/>
              <a:ext cx="21483" cy="21483"/>
            </a:xfrm>
            <a:custGeom>
              <a:avLst/>
              <a:gdLst>
                <a:gd name="connsiteX0" fmla="*/ 21484 w 21483"/>
                <a:gd name="connsiteY0" fmla="*/ 10742 h 21483"/>
                <a:gd name="connsiteX1" fmla="*/ 10742 w 21483"/>
                <a:gd name="connsiteY1" fmla="*/ 21484 h 21483"/>
                <a:gd name="connsiteX2" fmla="*/ 0 w 21483"/>
                <a:gd name="connsiteY2" fmla="*/ 10742 h 21483"/>
                <a:gd name="connsiteX3" fmla="*/ 10742 w 21483"/>
                <a:gd name="connsiteY3" fmla="*/ 0 h 21483"/>
                <a:gd name="connsiteX4" fmla="*/ 21484 w 21483"/>
                <a:gd name="connsiteY4" fmla="*/ 10742 h 2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3" h="21483">
                  <a:moveTo>
                    <a:pt x="21484" y="10742"/>
                  </a:moveTo>
                  <a:cubicBezTo>
                    <a:pt x="21484" y="16675"/>
                    <a:pt x="16675" y="21484"/>
                    <a:pt x="10742" y="21484"/>
                  </a:cubicBezTo>
                  <a:cubicBezTo>
                    <a:pt x="4809" y="21484"/>
                    <a:pt x="0" y="16675"/>
                    <a:pt x="0" y="10742"/>
                  </a:cubicBezTo>
                  <a:cubicBezTo>
                    <a:pt x="0" y="4809"/>
                    <a:pt x="4809" y="0"/>
                    <a:pt x="10742" y="0"/>
                  </a:cubicBezTo>
                  <a:cubicBezTo>
                    <a:pt x="16675" y="0"/>
                    <a:pt x="21484" y="4809"/>
                    <a:pt x="21484" y="10742"/>
                  </a:cubicBezTo>
                  <a:close/>
                </a:path>
              </a:pathLst>
            </a:custGeom>
            <a:noFill/>
            <a:ln w="12700" cap="flat">
              <a:solidFill>
                <a:schemeClr val="tx1"/>
              </a:solidFill>
              <a:prstDash val="solid"/>
              <a:round/>
            </a:ln>
          </p:spPr>
          <p:txBody>
            <a:bodyPr rtlCol="0" anchor="ctr"/>
            <a:lstStyle/>
            <a:p>
              <a:pPr defTabSz="804763"/>
              <a:endParaRPr lang="en-US" sz="1584">
                <a:solidFill>
                  <a:srgbClr val="FFFFFF"/>
                </a:solidFill>
                <a:latin typeface="Amazon Ember Display"/>
              </a:endParaRPr>
            </a:p>
          </p:txBody>
        </p:sp>
        <p:grpSp>
          <p:nvGrpSpPr>
            <p:cNvPr id="44" name="Graphic 2034">
              <a:extLst>
                <a:ext uri="{FF2B5EF4-FFF2-40B4-BE49-F238E27FC236}">
                  <a16:creationId xmlns:a16="http://schemas.microsoft.com/office/drawing/2014/main" id="{3EA2655A-102B-4EA2-A1F6-B84AE3656169}"/>
                </a:ext>
              </a:extLst>
            </p:cNvPr>
            <p:cNvGrpSpPr/>
            <p:nvPr/>
          </p:nvGrpSpPr>
          <p:grpSpPr>
            <a:xfrm>
              <a:off x="5282875" y="1228282"/>
              <a:ext cx="99626" cy="44568"/>
              <a:chOff x="5282875" y="1228282"/>
              <a:chExt cx="99626" cy="44568"/>
            </a:xfrm>
          </p:grpSpPr>
          <p:sp>
            <p:nvSpPr>
              <p:cNvPr id="49" name="Freeform: Shape 945">
                <a:extLst>
                  <a:ext uri="{FF2B5EF4-FFF2-40B4-BE49-F238E27FC236}">
                    <a16:creationId xmlns:a16="http://schemas.microsoft.com/office/drawing/2014/main" id="{924DBC37-7A54-4C93-9782-B9C2390CED58}"/>
                  </a:ext>
                </a:extLst>
              </p:cNvPr>
              <p:cNvSpPr/>
              <p:nvPr/>
            </p:nvSpPr>
            <p:spPr>
              <a:xfrm>
                <a:off x="5282875" y="1237844"/>
                <a:ext cx="86061" cy="35006"/>
              </a:xfrm>
              <a:custGeom>
                <a:avLst/>
                <a:gdLst>
                  <a:gd name="connsiteX0" fmla="*/ 0 w 86061"/>
                  <a:gd name="connsiteY0" fmla="*/ 3876 h 35006"/>
                  <a:gd name="connsiteX1" fmla="*/ 42504 w 86061"/>
                  <a:gd name="connsiteY1" fmla="*/ 35006 h 35006"/>
                  <a:gd name="connsiteX2" fmla="*/ 86062 w 86061"/>
                  <a:gd name="connsiteY2" fmla="*/ 0 h 35006"/>
                </a:gdLst>
                <a:ahLst/>
                <a:cxnLst>
                  <a:cxn ang="0">
                    <a:pos x="connsiteX0" y="connsiteY0"/>
                  </a:cxn>
                  <a:cxn ang="0">
                    <a:pos x="connsiteX1" y="connsiteY1"/>
                  </a:cxn>
                  <a:cxn ang="0">
                    <a:pos x="connsiteX2" y="connsiteY2"/>
                  </a:cxn>
                </a:cxnLst>
                <a:rect l="l" t="t" r="r" b="b"/>
                <a:pathLst>
                  <a:path w="86061" h="35006">
                    <a:moveTo>
                      <a:pt x="0" y="3876"/>
                    </a:moveTo>
                    <a:cubicBezTo>
                      <a:pt x="5729" y="21905"/>
                      <a:pt x="22579" y="35006"/>
                      <a:pt x="42504" y="35006"/>
                    </a:cubicBezTo>
                    <a:cubicBezTo>
                      <a:pt x="63820" y="35006"/>
                      <a:pt x="81681" y="20010"/>
                      <a:pt x="86062" y="0"/>
                    </a:cubicBezTo>
                  </a:path>
                </a:pathLst>
              </a:custGeom>
              <a:noFill/>
              <a:ln w="12700" cap="flat">
                <a:solidFill>
                  <a:schemeClr val="tx1"/>
                </a:solidFill>
                <a:prstDash val="solid"/>
                <a:round/>
              </a:ln>
            </p:spPr>
            <p:txBody>
              <a:bodyPr rtlCol="0" anchor="ctr"/>
              <a:lstStyle/>
              <a:p>
                <a:pPr defTabSz="804763"/>
                <a:endParaRPr lang="en-US" sz="1584">
                  <a:solidFill>
                    <a:srgbClr val="FFFFFF"/>
                  </a:solidFill>
                  <a:latin typeface="Amazon Ember Display"/>
                </a:endParaRPr>
              </a:p>
            </p:txBody>
          </p:sp>
          <p:sp>
            <p:nvSpPr>
              <p:cNvPr id="50" name="Freeform: Shape 946">
                <a:extLst>
                  <a:ext uri="{FF2B5EF4-FFF2-40B4-BE49-F238E27FC236}">
                    <a16:creationId xmlns:a16="http://schemas.microsoft.com/office/drawing/2014/main" id="{9098E5AA-F4F6-3B90-E168-13E6673E8ED4}"/>
                  </a:ext>
                </a:extLst>
              </p:cNvPr>
              <p:cNvSpPr/>
              <p:nvPr/>
            </p:nvSpPr>
            <p:spPr>
              <a:xfrm>
                <a:off x="5352719" y="1228282"/>
                <a:ext cx="29782" cy="27886"/>
              </a:xfrm>
              <a:custGeom>
                <a:avLst/>
                <a:gdLst>
                  <a:gd name="connsiteX0" fmla="*/ 28350 w 29782"/>
                  <a:gd name="connsiteY0" fmla="*/ 27887 h 27886"/>
                  <a:gd name="connsiteX1" fmla="*/ 15839 w 29782"/>
                  <a:gd name="connsiteY1" fmla="*/ 12006 h 27886"/>
                  <a:gd name="connsiteX2" fmla="*/ 0 w 29782"/>
                  <a:gd name="connsiteY2" fmla="*/ 24559 h 27886"/>
                  <a:gd name="connsiteX3" fmla="*/ 1390 w 29782"/>
                  <a:gd name="connsiteY3" fmla="*/ 12511 h 27886"/>
                  <a:gd name="connsiteX4" fmla="*/ 17271 w 29782"/>
                  <a:gd name="connsiteY4" fmla="*/ 0 h 27886"/>
                  <a:gd name="connsiteX5" fmla="*/ 29783 w 29782"/>
                  <a:gd name="connsiteY5" fmla="*/ 15839 h 2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886">
                    <a:moveTo>
                      <a:pt x="28350" y="27887"/>
                    </a:moveTo>
                    <a:lnTo>
                      <a:pt x="15839" y="12006"/>
                    </a:lnTo>
                    <a:lnTo>
                      <a:pt x="0" y="24559"/>
                    </a:lnTo>
                    <a:lnTo>
                      <a:pt x="1390" y="12511"/>
                    </a:lnTo>
                    <a:lnTo>
                      <a:pt x="17271" y="0"/>
                    </a:lnTo>
                    <a:lnTo>
                      <a:pt x="29783" y="15839"/>
                    </a:lnTo>
                    <a:close/>
                  </a:path>
                </a:pathLst>
              </a:custGeom>
              <a:solidFill>
                <a:srgbClr val="01A98D"/>
              </a:solidFill>
              <a:ln w="12700" cap="flat">
                <a:solidFill>
                  <a:schemeClr val="tx1"/>
                </a:solidFill>
                <a:prstDash val="solid"/>
                <a:miter/>
              </a:ln>
            </p:spPr>
            <p:txBody>
              <a:bodyPr rtlCol="0" anchor="ctr"/>
              <a:lstStyle/>
              <a:p>
                <a:pPr defTabSz="804763"/>
                <a:endParaRPr lang="en-US" sz="1584">
                  <a:solidFill>
                    <a:srgbClr val="FFFFFF"/>
                  </a:solidFill>
                  <a:latin typeface="Amazon Ember Display"/>
                </a:endParaRPr>
              </a:p>
            </p:txBody>
          </p:sp>
        </p:grpSp>
        <p:grpSp>
          <p:nvGrpSpPr>
            <p:cNvPr id="45" name="Graphic 2034">
              <a:extLst>
                <a:ext uri="{FF2B5EF4-FFF2-40B4-BE49-F238E27FC236}">
                  <a16:creationId xmlns:a16="http://schemas.microsoft.com/office/drawing/2014/main" id="{AB5F84B8-5004-0EA5-7AAC-CDF7F0339824}"/>
                </a:ext>
              </a:extLst>
            </p:cNvPr>
            <p:cNvGrpSpPr/>
            <p:nvPr/>
          </p:nvGrpSpPr>
          <p:grpSpPr>
            <a:xfrm>
              <a:off x="5268300" y="1183671"/>
              <a:ext cx="100384" cy="44610"/>
              <a:chOff x="5268300" y="1183671"/>
              <a:chExt cx="100384" cy="44610"/>
            </a:xfrm>
          </p:grpSpPr>
          <p:sp>
            <p:nvSpPr>
              <p:cNvPr id="47" name="Freeform: Shape 943">
                <a:extLst>
                  <a:ext uri="{FF2B5EF4-FFF2-40B4-BE49-F238E27FC236}">
                    <a16:creationId xmlns:a16="http://schemas.microsoft.com/office/drawing/2014/main" id="{FC3AE376-D1F3-04F8-C2AF-EA4099354093}"/>
                  </a:ext>
                </a:extLst>
              </p:cNvPr>
              <p:cNvSpPr/>
              <p:nvPr/>
            </p:nvSpPr>
            <p:spPr>
              <a:xfrm>
                <a:off x="5281822" y="1183671"/>
                <a:ext cx="86862" cy="35006"/>
              </a:xfrm>
              <a:custGeom>
                <a:avLst/>
                <a:gdLst>
                  <a:gd name="connsiteX0" fmla="*/ 86862 w 86862"/>
                  <a:gd name="connsiteY0" fmla="*/ 33953 h 35006"/>
                  <a:gd name="connsiteX1" fmla="*/ 43558 w 86862"/>
                  <a:gd name="connsiteY1" fmla="*/ 0 h 35006"/>
                  <a:gd name="connsiteX2" fmla="*/ 0 w 86862"/>
                  <a:gd name="connsiteY2" fmla="*/ 35006 h 35006"/>
                </a:gdLst>
                <a:ahLst/>
                <a:cxnLst>
                  <a:cxn ang="0">
                    <a:pos x="connsiteX0" y="connsiteY0"/>
                  </a:cxn>
                  <a:cxn ang="0">
                    <a:pos x="connsiteX1" y="connsiteY1"/>
                  </a:cxn>
                  <a:cxn ang="0">
                    <a:pos x="connsiteX2" y="connsiteY2"/>
                  </a:cxn>
                </a:cxnLst>
                <a:rect l="l" t="t" r="r" b="b"/>
                <a:pathLst>
                  <a:path w="86862" h="35006">
                    <a:moveTo>
                      <a:pt x="86862" y="33953"/>
                    </a:moveTo>
                    <a:cubicBezTo>
                      <a:pt x="82102" y="14491"/>
                      <a:pt x="64494" y="0"/>
                      <a:pt x="43558" y="0"/>
                    </a:cubicBezTo>
                    <a:cubicBezTo>
                      <a:pt x="22242" y="0"/>
                      <a:pt x="4381" y="14997"/>
                      <a:pt x="0" y="35006"/>
                    </a:cubicBezTo>
                  </a:path>
                </a:pathLst>
              </a:custGeom>
              <a:noFill/>
              <a:ln w="12700" cap="flat">
                <a:solidFill>
                  <a:schemeClr val="tx1"/>
                </a:solidFill>
                <a:prstDash val="solid"/>
                <a:round/>
              </a:ln>
            </p:spPr>
            <p:txBody>
              <a:bodyPr rtlCol="0" anchor="ctr"/>
              <a:lstStyle/>
              <a:p>
                <a:pPr defTabSz="804763"/>
                <a:endParaRPr lang="en-US" sz="1584">
                  <a:solidFill>
                    <a:srgbClr val="FFFFFF"/>
                  </a:solidFill>
                  <a:latin typeface="Amazon Ember Display"/>
                </a:endParaRPr>
              </a:p>
            </p:txBody>
          </p:sp>
          <p:sp>
            <p:nvSpPr>
              <p:cNvPr id="48" name="Freeform: Shape 944">
                <a:extLst>
                  <a:ext uri="{FF2B5EF4-FFF2-40B4-BE49-F238E27FC236}">
                    <a16:creationId xmlns:a16="http://schemas.microsoft.com/office/drawing/2014/main" id="{8E1810B2-E0E5-A951-E792-9DDB23D7551C}"/>
                  </a:ext>
                </a:extLst>
              </p:cNvPr>
              <p:cNvSpPr/>
              <p:nvPr/>
            </p:nvSpPr>
            <p:spPr>
              <a:xfrm>
                <a:off x="5268300" y="1200353"/>
                <a:ext cx="29782" cy="27929"/>
              </a:xfrm>
              <a:custGeom>
                <a:avLst/>
                <a:gdLst>
                  <a:gd name="connsiteX0" fmla="*/ 1390 w 29782"/>
                  <a:gd name="connsiteY0" fmla="*/ 0 h 27929"/>
                  <a:gd name="connsiteX1" fmla="*/ 13901 w 29782"/>
                  <a:gd name="connsiteY1" fmla="*/ 15881 h 27929"/>
                  <a:gd name="connsiteX2" fmla="*/ 29783 w 29782"/>
                  <a:gd name="connsiteY2" fmla="*/ 3370 h 27929"/>
                  <a:gd name="connsiteX3" fmla="*/ 28350 w 29782"/>
                  <a:gd name="connsiteY3" fmla="*/ 15418 h 27929"/>
                  <a:gd name="connsiteX4" fmla="*/ 12511 w 29782"/>
                  <a:gd name="connsiteY4" fmla="*/ 27929 h 27929"/>
                  <a:gd name="connsiteX5" fmla="*/ 0 w 29782"/>
                  <a:gd name="connsiteY5" fmla="*/ 12048 h 2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2" h="27929">
                    <a:moveTo>
                      <a:pt x="1390" y="0"/>
                    </a:moveTo>
                    <a:lnTo>
                      <a:pt x="13901" y="15881"/>
                    </a:lnTo>
                    <a:lnTo>
                      <a:pt x="29783" y="3370"/>
                    </a:lnTo>
                    <a:lnTo>
                      <a:pt x="28350" y="15418"/>
                    </a:lnTo>
                    <a:lnTo>
                      <a:pt x="12511" y="27929"/>
                    </a:lnTo>
                    <a:lnTo>
                      <a:pt x="0" y="12048"/>
                    </a:lnTo>
                    <a:close/>
                  </a:path>
                </a:pathLst>
              </a:custGeom>
              <a:solidFill>
                <a:srgbClr val="01A98D"/>
              </a:solidFill>
              <a:ln w="12700" cap="flat">
                <a:solidFill>
                  <a:schemeClr val="tx1"/>
                </a:solidFill>
                <a:prstDash val="solid"/>
                <a:miter/>
              </a:ln>
            </p:spPr>
            <p:txBody>
              <a:bodyPr rtlCol="0" anchor="ctr"/>
              <a:lstStyle/>
              <a:p>
                <a:pPr defTabSz="804763"/>
                <a:endParaRPr lang="en-US" sz="1584">
                  <a:solidFill>
                    <a:srgbClr val="FFFFFF"/>
                  </a:solidFill>
                  <a:latin typeface="Amazon Ember Display"/>
                </a:endParaRPr>
              </a:p>
            </p:txBody>
          </p:sp>
        </p:grpSp>
        <p:cxnSp>
          <p:nvCxnSpPr>
            <p:cNvPr id="46" name="Connector: Elbow 942">
              <a:extLst>
                <a:ext uri="{FF2B5EF4-FFF2-40B4-BE49-F238E27FC236}">
                  <a16:creationId xmlns:a16="http://schemas.microsoft.com/office/drawing/2014/main" id="{CCB9AA32-EB44-C42A-2B25-1B49ED4F666A}"/>
                </a:ext>
              </a:extLst>
            </p:cNvPr>
            <p:cNvCxnSpPr>
              <a:cxnSpLocks/>
            </p:cNvCxnSpPr>
            <p:nvPr/>
          </p:nvCxnSpPr>
          <p:spPr>
            <a:xfrm>
              <a:off x="5024484" y="1088776"/>
              <a:ext cx="217297" cy="143688"/>
            </a:xfrm>
            <a:prstGeom prst="bentConnector3">
              <a:avLst>
                <a:gd name="adj1" fmla="val 2659"/>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pSp>
      <p:sp>
        <p:nvSpPr>
          <p:cNvPr id="51" name="Freeform 5149">
            <a:extLst>
              <a:ext uri="{FF2B5EF4-FFF2-40B4-BE49-F238E27FC236}">
                <a16:creationId xmlns:a16="http://schemas.microsoft.com/office/drawing/2014/main" id="{620E8305-04C0-4D52-D626-195BDFFA271B}"/>
              </a:ext>
            </a:extLst>
          </p:cNvPr>
          <p:cNvSpPr/>
          <p:nvPr/>
        </p:nvSpPr>
        <p:spPr>
          <a:xfrm rot="17221798">
            <a:off x="7737492" y="5669441"/>
            <a:ext cx="473486" cy="574441"/>
          </a:xfrm>
          <a:custGeom>
            <a:avLst/>
            <a:gdLst>
              <a:gd name="connsiteX0" fmla="*/ 325473 w 473486"/>
              <a:gd name="connsiteY0" fmla="*/ 131626 h 574441"/>
              <a:gd name="connsiteX1" fmla="*/ 310619 w 473486"/>
              <a:gd name="connsiteY1" fmla="*/ 146918 h 574441"/>
              <a:gd name="connsiteX2" fmla="*/ 183846 w 473486"/>
              <a:gd name="connsiteY2" fmla="*/ 24174 h 574441"/>
              <a:gd name="connsiteX3" fmla="*/ 176390 w 473486"/>
              <a:gd name="connsiteY3" fmla="*/ 26458 h 574441"/>
              <a:gd name="connsiteX4" fmla="*/ 143336 w 473486"/>
              <a:gd name="connsiteY4" fmla="*/ 197979 h 574441"/>
              <a:gd name="connsiteX5" fmla="*/ 122377 w 473486"/>
              <a:gd name="connsiteY5" fmla="*/ 193925 h 574441"/>
              <a:gd name="connsiteX6" fmla="*/ 157833 w 473486"/>
              <a:gd name="connsiteY6" fmla="*/ 9763 h 574441"/>
              <a:gd name="connsiteX7" fmla="*/ 189706 w 473486"/>
              <a:gd name="connsiteY7" fmla="*/ 0 h 574441"/>
              <a:gd name="connsiteX8" fmla="*/ 401257 w 473486"/>
              <a:gd name="connsiteY8" fmla="*/ 378750 h 574441"/>
              <a:gd name="connsiteX9" fmla="*/ 362668 w 473486"/>
              <a:gd name="connsiteY9" fmla="*/ 564678 h 574441"/>
              <a:gd name="connsiteX10" fmla="*/ 330794 w 473486"/>
              <a:gd name="connsiteY10" fmla="*/ 574441 h 574441"/>
              <a:gd name="connsiteX11" fmla="*/ 197922 w 473486"/>
              <a:gd name="connsiteY11" fmla="*/ 440854 h 574441"/>
              <a:gd name="connsiteX12" fmla="*/ 213204 w 473486"/>
              <a:gd name="connsiteY12" fmla="*/ 425788 h 574441"/>
              <a:gd name="connsiteX13" fmla="*/ 336818 w 473486"/>
              <a:gd name="connsiteY13" fmla="*/ 550216 h 574441"/>
              <a:gd name="connsiteX14" fmla="*/ 344274 w 473486"/>
              <a:gd name="connsiteY14" fmla="*/ 547933 h 574441"/>
              <a:gd name="connsiteX15" fmla="*/ 380222 w 473486"/>
              <a:gd name="connsiteY15" fmla="*/ 374451 h 574441"/>
              <a:gd name="connsiteX16" fmla="*/ 473486 w 473486"/>
              <a:gd name="connsiteY16" fmla="*/ 276927 h 574441"/>
              <a:gd name="connsiteX17" fmla="*/ 473486 w 473486"/>
              <a:gd name="connsiteY17" fmla="*/ 298351 h 574441"/>
              <a:gd name="connsiteX18" fmla="*/ 0 w 473486"/>
              <a:gd name="connsiteY18" fmla="*/ 298351 h 574441"/>
              <a:gd name="connsiteX19" fmla="*/ 0 w 473486"/>
              <a:gd name="connsiteY19" fmla="*/ 276927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3486" h="574441">
                <a:moveTo>
                  <a:pt x="325473" y="131626"/>
                </a:moveTo>
                <a:lnTo>
                  <a:pt x="310619" y="146918"/>
                </a:lnTo>
                <a:lnTo>
                  <a:pt x="183846" y="24174"/>
                </a:lnTo>
                <a:lnTo>
                  <a:pt x="176390" y="26458"/>
                </a:lnTo>
                <a:lnTo>
                  <a:pt x="143336" y="197979"/>
                </a:lnTo>
                <a:lnTo>
                  <a:pt x="122377" y="193925"/>
                </a:lnTo>
                <a:lnTo>
                  <a:pt x="157833" y="9763"/>
                </a:lnTo>
                <a:lnTo>
                  <a:pt x="189706" y="0"/>
                </a:lnTo>
                <a:close/>
                <a:moveTo>
                  <a:pt x="401257" y="378750"/>
                </a:moveTo>
                <a:lnTo>
                  <a:pt x="362668" y="564678"/>
                </a:lnTo>
                <a:lnTo>
                  <a:pt x="330794" y="574441"/>
                </a:lnTo>
                <a:lnTo>
                  <a:pt x="197922" y="440854"/>
                </a:lnTo>
                <a:lnTo>
                  <a:pt x="213204" y="425788"/>
                </a:lnTo>
                <a:lnTo>
                  <a:pt x="336818" y="550216"/>
                </a:lnTo>
                <a:lnTo>
                  <a:pt x="344274" y="547933"/>
                </a:lnTo>
                <a:lnTo>
                  <a:pt x="380222" y="374451"/>
                </a:lnTo>
                <a:close/>
                <a:moveTo>
                  <a:pt x="473486" y="276927"/>
                </a:moveTo>
                <a:lnTo>
                  <a:pt x="473486" y="298351"/>
                </a:lnTo>
                <a:lnTo>
                  <a:pt x="0" y="298351"/>
                </a:lnTo>
                <a:lnTo>
                  <a:pt x="0" y="276927"/>
                </a:lnTo>
                <a:close/>
              </a:path>
            </a:pathLst>
          </a:custGeom>
          <a:solidFill>
            <a:schemeClr val="tx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52" name="Freeform 6">
            <a:extLst>
              <a:ext uri="{FF2B5EF4-FFF2-40B4-BE49-F238E27FC236}">
                <a16:creationId xmlns:a16="http://schemas.microsoft.com/office/drawing/2014/main" id="{60118D5A-D96B-A6ED-ACE5-1E5F160F6438}"/>
              </a:ext>
            </a:extLst>
          </p:cNvPr>
          <p:cNvSpPr>
            <a:spLocks/>
          </p:cNvSpPr>
          <p:nvPr/>
        </p:nvSpPr>
        <p:spPr bwMode="auto">
          <a:xfrm>
            <a:off x="7158165" y="4125893"/>
            <a:ext cx="101600" cy="175740"/>
          </a:xfrm>
          <a:custGeom>
            <a:avLst/>
            <a:gdLst>
              <a:gd name="T0" fmla="*/ 0 w 57"/>
              <a:gd name="T1" fmla="*/ 0 h 98"/>
              <a:gd name="T2" fmla="*/ 57 w 57"/>
              <a:gd name="T3" fmla="*/ 88 h 98"/>
              <a:gd name="T4" fmla="*/ 57 w 57"/>
              <a:gd name="T5" fmla="*/ 98 h 98"/>
            </a:gdLst>
            <a:ahLst/>
            <a:cxnLst>
              <a:cxn ang="0">
                <a:pos x="T0" y="T1"/>
              </a:cxn>
              <a:cxn ang="0">
                <a:pos x="T2" y="T3"/>
              </a:cxn>
              <a:cxn ang="0">
                <a:pos x="T4" y="T5"/>
              </a:cxn>
            </a:cxnLst>
            <a:rect l="0" t="0" r="r" b="b"/>
            <a:pathLst>
              <a:path w="57" h="98">
                <a:moveTo>
                  <a:pt x="0" y="0"/>
                </a:moveTo>
                <a:cubicBezTo>
                  <a:pt x="34" y="15"/>
                  <a:pt x="57" y="49"/>
                  <a:pt x="57" y="88"/>
                </a:cubicBezTo>
                <a:cubicBezTo>
                  <a:pt x="57" y="91"/>
                  <a:pt x="57" y="94"/>
                  <a:pt x="57" y="9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7">
            <a:extLst>
              <a:ext uri="{FF2B5EF4-FFF2-40B4-BE49-F238E27FC236}">
                <a16:creationId xmlns:a16="http://schemas.microsoft.com/office/drawing/2014/main" id="{2A023C68-43FA-A666-FAC6-7DF7CDE773DD}"/>
              </a:ext>
            </a:extLst>
          </p:cNvPr>
          <p:cNvSpPr>
            <a:spLocks/>
          </p:cNvSpPr>
          <p:nvPr/>
        </p:nvSpPr>
        <p:spPr bwMode="auto">
          <a:xfrm>
            <a:off x="6915149" y="4125893"/>
            <a:ext cx="101600" cy="175740"/>
          </a:xfrm>
          <a:custGeom>
            <a:avLst/>
            <a:gdLst>
              <a:gd name="T0" fmla="*/ 1 w 57"/>
              <a:gd name="T1" fmla="*/ 98 h 98"/>
              <a:gd name="T2" fmla="*/ 0 w 57"/>
              <a:gd name="T3" fmla="*/ 88 h 98"/>
              <a:gd name="T4" fmla="*/ 57 w 57"/>
              <a:gd name="T5" fmla="*/ 0 h 98"/>
            </a:gdLst>
            <a:ahLst/>
            <a:cxnLst>
              <a:cxn ang="0">
                <a:pos x="T0" y="T1"/>
              </a:cxn>
              <a:cxn ang="0">
                <a:pos x="T2" y="T3"/>
              </a:cxn>
              <a:cxn ang="0">
                <a:pos x="T4" y="T5"/>
              </a:cxn>
            </a:cxnLst>
            <a:rect l="0" t="0" r="r" b="b"/>
            <a:pathLst>
              <a:path w="57" h="98">
                <a:moveTo>
                  <a:pt x="1" y="98"/>
                </a:moveTo>
                <a:cubicBezTo>
                  <a:pt x="1" y="94"/>
                  <a:pt x="0" y="91"/>
                  <a:pt x="0" y="88"/>
                </a:cubicBezTo>
                <a:cubicBezTo>
                  <a:pt x="0" y="49"/>
                  <a:pt x="24" y="15"/>
                  <a:pt x="57"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Oval 9">
            <a:extLst>
              <a:ext uri="{FF2B5EF4-FFF2-40B4-BE49-F238E27FC236}">
                <a16:creationId xmlns:a16="http://schemas.microsoft.com/office/drawing/2014/main" id="{B9BFD7D1-115E-1406-FC1B-D89A93D05D7A}"/>
              </a:ext>
            </a:extLst>
          </p:cNvPr>
          <p:cNvSpPr>
            <a:spLocks noChangeArrowheads="1"/>
          </p:cNvSpPr>
          <p:nvPr/>
        </p:nvSpPr>
        <p:spPr bwMode="auto">
          <a:xfrm>
            <a:off x="7020868" y="4062736"/>
            <a:ext cx="141416" cy="14141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0">
            <a:extLst>
              <a:ext uri="{FF2B5EF4-FFF2-40B4-BE49-F238E27FC236}">
                <a16:creationId xmlns:a16="http://schemas.microsoft.com/office/drawing/2014/main" id="{F6D1D27E-5ADB-E783-917D-06117B62E536}"/>
              </a:ext>
            </a:extLst>
          </p:cNvPr>
          <p:cNvSpPr>
            <a:spLocks/>
          </p:cNvSpPr>
          <p:nvPr/>
        </p:nvSpPr>
        <p:spPr bwMode="auto">
          <a:xfrm>
            <a:off x="7158165" y="4309871"/>
            <a:ext cx="162011" cy="163383"/>
          </a:xfrm>
          <a:custGeom>
            <a:avLst/>
            <a:gdLst>
              <a:gd name="T0" fmla="*/ 26 w 91"/>
              <a:gd name="T1" fmla="*/ 80 h 91"/>
              <a:gd name="T2" fmla="*/ 11 w 91"/>
              <a:gd name="T3" fmla="*/ 25 h 91"/>
              <a:gd name="T4" fmla="*/ 65 w 91"/>
              <a:gd name="T5" fmla="*/ 11 h 91"/>
              <a:gd name="T6" fmla="*/ 80 w 91"/>
              <a:gd name="T7" fmla="*/ 65 h 91"/>
              <a:gd name="T8" fmla="*/ 26 w 91"/>
              <a:gd name="T9" fmla="*/ 80 h 91"/>
            </a:gdLst>
            <a:ahLst/>
            <a:cxnLst>
              <a:cxn ang="0">
                <a:pos x="T0" y="T1"/>
              </a:cxn>
              <a:cxn ang="0">
                <a:pos x="T2" y="T3"/>
              </a:cxn>
              <a:cxn ang="0">
                <a:pos x="T4" y="T5"/>
              </a:cxn>
              <a:cxn ang="0">
                <a:pos x="T6" y="T7"/>
              </a:cxn>
              <a:cxn ang="0">
                <a:pos x="T8" y="T9"/>
              </a:cxn>
            </a:cxnLst>
            <a:rect l="0" t="0" r="r" b="b"/>
            <a:pathLst>
              <a:path w="91" h="91">
                <a:moveTo>
                  <a:pt x="26" y="80"/>
                </a:moveTo>
                <a:cubicBezTo>
                  <a:pt x="7" y="69"/>
                  <a:pt x="0" y="44"/>
                  <a:pt x="11" y="25"/>
                </a:cubicBezTo>
                <a:cubicBezTo>
                  <a:pt x="22" y="6"/>
                  <a:pt x="47" y="0"/>
                  <a:pt x="65" y="11"/>
                </a:cubicBezTo>
                <a:cubicBezTo>
                  <a:pt x="84" y="22"/>
                  <a:pt x="91" y="46"/>
                  <a:pt x="80" y="65"/>
                </a:cubicBezTo>
                <a:cubicBezTo>
                  <a:pt x="69" y="84"/>
                  <a:pt x="45" y="91"/>
                  <a:pt x="26" y="8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1">
            <a:extLst>
              <a:ext uri="{FF2B5EF4-FFF2-40B4-BE49-F238E27FC236}">
                <a16:creationId xmlns:a16="http://schemas.microsoft.com/office/drawing/2014/main" id="{0E201A8F-AB3D-E85E-21AD-6206F5981A7B}"/>
              </a:ext>
            </a:extLst>
          </p:cNvPr>
          <p:cNvSpPr>
            <a:spLocks/>
          </p:cNvSpPr>
          <p:nvPr/>
        </p:nvSpPr>
        <p:spPr bwMode="auto">
          <a:xfrm>
            <a:off x="6862976" y="4309871"/>
            <a:ext cx="163384" cy="163383"/>
          </a:xfrm>
          <a:custGeom>
            <a:avLst/>
            <a:gdLst>
              <a:gd name="T0" fmla="*/ 25 w 91"/>
              <a:gd name="T1" fmla="*/ 11 h 91"/>
              <a:gd name="T2" fmla="*/ 80 w 91"/>
              <a:gd name="T3" fmla="*/ 25 h 91"/>
              <a:gd name="T4" fmla="*/ 65 w 91"/>
              <a:gd name="T5" fmla="*/ 80 h 91"/>
              <a:gd name="T6" fmla="*/ 11 w 91"/>
              <a:gd name="T7" fmla="*/ 65 h 91"/>
              <a:gd name="T8" fmla="*/ 25 w 91"/>
              <a:gd name="T9" fmla="*/ 11 h 91"/>
            </a:gdLst>
            <a:ahLst/>
            <a:cxnLst>
              <a:cxn ang="0">
                <a:pos x="T0" y="T1"/>
              </a:cxn>
              <a:cxn ang="0">
                <a:pos x="T2" y="T3"/>
              </a:cxn>
              <a:cxn ang="0">
                <a:pos x="T4" y="T5"/>
              </a:cxn>
              <a:cxn ang="0">
                <a:pos x="T6" y="T7"/>
              </a:cxn>
              <a:cxn ang="0">
                <a:pos x="T8" y="T9"/>
              </a:cxn>
            </a:cxnLst>
            <a:rect l="0" t="0" r="r" b="b"/>
            <a:pathLst>
              <a:path w="91" h="91">
                <a:moveTo>
                  <a:pt x="25" y="11"/>
                </a:moveTo>
                <a:cubicBezTo>
                  <a:pt x="44" y="0"/>
                  <a:pt x="69" y="6"/>
                  <a:pt x="80" y="25"/>
                </a:cubicBezTo>
                <a:cubicBezTo>
                  <a:pt x="91" y="44"/>
                  <a:pt x="84" y="69"/>
                  <a:pt x="65" y="80"/>
                </a:cubicBezTo>
                <a:cubicBezTo>
                  <a:pt x="46" y="91"/>
                  <a:pt x="22" y="84"/>
                  <a:pt x="11" y="65"/>
                </a:cubicBezTo>
                <a:cubicBezTo>
                  <a:pt x="0" y="46"/>
                  <a:pt x="6" y="22"/>
                  <a:pt x="25" y="11"/>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8">
            <a:extLst>
              <a:ext uri="{FF2B5EF4-FFF2-40B4-BE49-F238E27FC236}">
                <a16:creationId xmlns:a16="http://schemas.microsoft.com/office/drawing/2014/main" id="{43B7C612-B2FB-E883-6B9E-97237DE4187E}"/>
              </a:ext>
            </a:extLst>
          </p:cNvPr>
          <p:cNvSpPr>
            <a:spLocks/>
          </p:cNvSpPr>
          <p:nvPr/>
        </p:nvSpPr>
        <p:spPr bwMode="auto">
          <a:xfrm>
            <a:off x="6973987" y="4461817"/>
            <a:ext cx="203200" cy="34324"/>
          </a:xfrm>
          <a:custGeom>
            <a:avLst/>
            <a:gdLst>
              <a:gd name="T0" fmla="*/ 114 w 114"/>
              <a:gd name="T1" fmla="*/ 0 h 19"/>
              <a:gd name="T2" fmla="*/ 57 w 114"/>
              <a:gd name="T3" fmla="*/ 19 h 19"/>
              <a:gd name="T4" fmla="*/ 0 w 114"/>
              <a:gd name="T5" fmla="*/ 0 h 19"/>
            </a:gdLst>
            <a:ahLst/>
            <a:cxnLst>
              <a:cxn ang="0">
                <a:pos x="T0" y="T1"/>
              </a:cxn>
              <a:cxn ang="0">
                <a:pos x="T2" y="T3"/>
              </a:cxn>
              <a:cxn ang="0">
                <a:pos x="T4" y="T5"/>
              </a:cxn>
            </a:cxnLst>
            <a:rect l="0" t="0" r="r" b="b"/>
            <a:pathLst>
              <a:path w="114" h="19">
                <a:moveTo>
                  <a:pt x="114" y="0"/>
                </a:moveTo>
                <a:cubicBezTo>
                  <a:pt x="98" y="12"/>
                  <a:pt x="78" y="19"/>
                  <a:pt x="57" y="19"/>
                </a:cubicBezTo>
                <a:cubicBezTo>
                  <a:pt x="36" y="19"/>
                  <a:pt x="16" y="12"/>
                  <a:pt x="0"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 Placeholder 3">
            <a:extLst>
              <a:ext uri="{FF2B5EF4-FFF2-40B4-BE49-F238E27FC236}">
                <a16:creationId xmlns:a16="http://schemas.microsoft.com/office/drawing/2014/main" id="{76314EE9-1AB5-0AA0-96B9-780D95937509}"/>
              </a:ext>
            </a:extLst>
          </p:cNvPr>
          <p:cNvSpPr txBox="1">
            <a:spLocks/>
          </p:cNvSpPr>
          <p:nvPr/>
        </p:nvSpPr>
        <p:spPr>
          <a:xfrm>
            <a:off x="407599" y="2388865"/>
            <a:ext cx="5203289" cy="589772"/>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None/>
              <a:defRPr/>
            </a:pPr>
            <a:r>
              <a:rPr lang="en-US" sz="3911"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Strands Agents</a:t>
            </a:r>
          </a:p>
        </p:txBody>
      </p:sp>
      <p:sp>
        <p:nvSpPr>
          <p:cNvPr id="6" name="Text Placeholder 5">
            <a:extLst>
              <a:ext uri="{FF2B5EF4-FFF2-40B4-BE49-F238E27FC236}">
                <a16:creationId xmlns:a16="http://schemas.microsoft.com/office/drawing/2014/main" id="{61294D57-8169-2D3F-117B-9EE58ACAE8FF}"/>
              </a:ext>
            </a:extLst>
          </p:cNvPr>
          <p:cNvSpPr txBox="1">
            <a:spLocks/>
          </p:cNvSpPr>
          <p:nvPr/>
        </p:nvSpPr>
        <p:spPr>
          <a:xfrm>
            <a:off x="427292" y="3060271"/>
            <a:ext cx="3835950" cy="368729"/>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20000"/>
              </a:lnSpc>
              <a:spcAft>
                <a:spcPts val="711"/>
              </a:spcAft>
              <a:buClr>
                <a:srgbClr val="FFFFFF"/>
              </a:buClr>
              <a:buNone/>
              <a:defRPr/>
            </a:pPr>
            <a:r>
              <a:rPr lang="en-US" sz="20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Strands Agents is an open source python SDK for building agents using just a few lines of code</a:t>
            </a:r>
          </a:p>
        </p:txBody>
      </p:sp>
    </p:spTree>
    <p:extLst>
      <p:ext uri="{BB962C8B-B14F-4D97-AF65-F5344CB8AC3E}">
        <p14:creationId xmlns:p14="http://schemas.microsoft.com/office/powerpoint/2010/main" val="1007314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750"/>
                                        <p:tgtEl>
                                          <p:spTgt spid="51"/>
                                        </p:tgtEl>
                                      </p:cBhvr>
                                    </p:animEffect>
                                  </p:childTnLst>
                                </p:cTn>
                              </p:par>
                              <p:par>
                                <p:cTn id="8" presetID="42" presetClass="path" presetSubtype="0" decel="100000" fill="hold" grpId="1" nodeType="withEffect">
                                  <p:stCondLst>
                                    <p:cond delay="0"/>
                                  </p:stCondLst>
                                  <p:childTnLst>
                                    <p:animMotion origin="layout" path="M -0.01719 -0.00023 L 3.54167E-6 1.48148E-6 " pathEditMode="relative" rAng="0" ptsTypes="AA">
                                      <p:cBhvr>
                                        <p:cTn id="9" dur="750" fill="hold"/>
                                        <p:tgtEl>
                                          <p:spTgt spid="51"/>
                                        </p:tgtEl>
                                        <p:attrNameLst>
                                          <p:attrName>ppt_x</p:attrName>
                                          <p:attrName>ppt_y</p:attrName>
                                        </p:attrNameLst>
                                      </p:cBhvr>
                                      <p:rCtr x="859" y="0"/>
                                    </p:animMotion>
                                  </p:childTnLst>
                                </p:cTn>
                              </p:par>
                              <p:par>
                                <p:cTn id="10" presetID="10"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42" presetClass="path" presetSubtype="0" decel="100000" fill="hold" grpId="1" nodeType="withEffect">
                                  <p:stCondLst>
                                    <p:cond delay="200"/>
                                  </p:stCondLst>
                                  <p:childTnLst>
                                    <p:animMotion origin="layout" path="M 1.25E-6 0.03889 L 1.25E-6 1.85185E-6 " pathEditMode="relative" rAng="0" ptsTypes="AA">
                                      <p:cBhvr>
                                        <p:cTn id="14" dur="1000" fill="hold"/>
                                        <p:tgtEl>
                                          <p:spTgt spid="4"/>
                                        </p:tgtEl>
                                        <p:attrNameLst>
                                          <p:attrName>ppt_x</p:attrName>
                                          <p:attrName>ppt_y</p:attrName>
                                        </p:attrNameLst>
                                      </p:cBhvr>
                                      <p:rCtr x="0" y="-1944"/>
                                    </p:animMotion>
                                  </p:childTnLst>
                                </p:cTn>
                              </p:par>
                              <p:par>
                                <p:cTn id="15" presetID="10" presetClass="entr" presetSubtype="0" fill="hold" grpId="0"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42" presetClass="path" presetSubtype="0" decel="100000" fill="hold" grpId="1" nodeType="withEffect">
                                  <p:stCondLst>
                                    <p:cond delay="400"/>
                                  </p:stCondLst>
                                  <p:childTnLst>
                                    <p:animMotion origin="layout" path="M -6.25E-7 0.03889 L -6.25E-7 1.11111E-6 " pathEditMode="relative" rAng="0" ptsTypes="AA">
                                      <p:cBhvr>
                                        <p:cTn id="19" dur="1000" fill="hold"/>
                                        <p:tgtEl>
                                          <p:spTgt spid="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4" grpId="0"/>
      <p:bldP spid="4" grpId="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AA096-739C-E562-2550-586CE60A5E7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DC740B9-B4EE-76EA-3777-ED4360A3BBF8}"/>
              </a:ext>
            </a:extLst>
          </p:cNvPr>
          <p:cNvSpPr txBox="1">
            <a:spLocks/>
          </p:cNvSpPr>
          <p:nvPr/>
        </p:nvSpPr>
        <p:spPr>
          <a:xfrm>
            <a:off x="-1876870" y="831151"/>
            <a:ext cx="10972800" cy="535531"/>
          </a:xfrm>
          <a:prstGeom prst="rect">
            <a:avLst/>
          </a:prstGeom>
        </p:spPr>
        <p:txBody>
          <a:bodyPr>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sz="2900" b="0" dirty="0">
                <a:latin typeface="Amazon Ember Thin" panose="020B0303020204020204" pitchFamily="34" charset="0"/>
                <a:ea typeface="Amazon Ember Thin" panose="020B0303020204020204" pitchFamily="34" charset="0"/>
                <a:cs typeface="Amazon Ember Thin" panose="020B0303020204020204" pitchFamily="34" charset="0"/>
              </a:rPr>
              <a:t>Who value flexibility, speed, and simplicity</a:t>
            </a:r>
          </a:p>
        </p:txBody>
      </p:sp>
      <p:grpSp>
        <p:nvGrpSpPr>
          <p:cNvPr id="6" name="Group 5">
            <a:extLst>
              <a:ext uri="{FF2B5EF4-FFF2-40B4-BE49-F238E27FC236}">
                <a16:creationId xmlns:a16="http://schemas.microsoft.com/office/drawing/2014/main" id="{CC811C42-F72C-6383-0C97-089F0D6F6C02}"/>
              </a:ext>
            </a:extLst>
          </p:cNvPr>
          <p:cNvGrpSpPr/>
          <p:nvPr/>
        </p:nvGrpSpPr>
        <p:grpSpPr>
          <a:xfrm>
            <a:off x="610592" y="2140988"/>
            <a:ext cx="8147912" cy="3142681"/>
            <a:chOff x="648382" y="2276749"/>
            <a:chExt cx="8147912" cy="3142681"/>
          </a:xfrm>
        </p:grpSpPr>
        <p:sp>
          <p:nvSpPr>
            <p:cNvPr id="7" name="Rectangle: Rounded Corners 7">
              <a:extLst>
                <a:ext uri="{FF2B5EF4-FFF2-40B4-BE49-F238E27FC236}">
                  <a16:creationId xmlns:a16="http://schemas.microsoft.com/office/drawing/2014/main" id="{423B67FC-3693-396B-C659-3DC42F81262B}"/>
                </a:ext>
              </a:extLst>
            </p:cNvPr>
            <p:cNvSpPr/>
            <p:nvPr/>
          </p:nvSpPr>
          <p:spPr>
            <a:xfrm>
              <a:off x="3439294" y="2276749"/>
              <a:ext cx="2566088" cy="3142681"/>
            </a:xfrm>
            <a:prstGeom prst="roundRect">
              <a:avLst>
                <a:gd name="adj" fmla="val 4396"/>
              </a:avLst>
            </a:prstGeom>
            <a:solidFill>
              <a:srgbClr val="F4F4F8"/>
            </a:solidFill>
            <a:ln w="25400">
              <a:gradFill flip="none" rotWithShape="1">
                <a:gsLst>
                  <a:gs pos="100000">
                    <a:srgbClr val="8D84FE"/>
                  </a:gs>
                  <a:gs pos="4000">
                    <a:schemeClr val="accent2"/>
                  </a:gs>
                </a:gsLst>
                <a:lin ang="2700000" scaled="1"/>
                <a:tileRect/>
              </a:gradFill>
            </a:ln>
            <a:effectLst>
              <a:outerShdw blurRad="675789" dist="50800" dir="5400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rtlCol="0" anchor="t" anchorCtr="0"/>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00" cap="none" spc="0" normalizeH="0" baseline="0" noProof="0" dirty="0">
                  <a:ln>
                    <a:noFill/>
                  </a:ln>
                  <a:solidFill>
                    <a:srgbClr val="000000"/>
                  </a:solidFill>
                  <a:effectLst/>
                  <a:uLnTx/>
                  <a:uFillTx/>
                  <a:latin typeface="Amazon Ember Display"/>
                  <a:ea typeface="Aptos" panose="020B0004020202020204" pitchFamily="34" charset="0"/>
                  <a:cs typeface="Times New Roman" panose="02020603050405020304" pitchFamily="18" charset="0"/>
                </a:rPr>
                <a:t>Highly flexible</a:t>
              </a:r>
            </a:p>
            <a:p>
              <a:pPr marL="0" marR="0" lvl="0" indent="0" algn="ctr" defTabSz="914400" rtl="0" eaLnBrk="1" fontAlgn="auto" latinLnBrk="0" hangingPunct="1">
                <a:lnSpc>
                  <a:spcPct val="115000"/>
                </a:lnSpc>
                <a:spcBef>
                  <a:spcPts val="0"/>
                </a:spcBef>
                <a:spcAft>
                  <a:spcPts val="0"/>
                </a:spcAft>
                <a:buClrTx/>
                <a:buSzTx/>
                <a:buFontTx/>
                <a:buNone/>
                <a:tabLst/>
                <a:defRPr/>
              </a:pPr>
              <a:endParaRPr kumimoji="0" lang="en-US" sz="1400" b="1" i="0" u="none" strike="noStrike" kern="100" cap="none" spc="0" normalizeH="0" baseline="0" noProof="0" dirty="0">
                <a:ln>
                  <a:noFill/>
                </a:ln>
                <a:solidFill>
                  <a:srgbClr val="000000"/>
                </a:solidFill>
                <a:effectLst/>
                <a:uLnTx/>
                <a:uFillTx/>
                <a:latin typeface="Amazon Ember Display"/>
                <a:ea typeface="Aptos" panose="020B0004020202020204" pitchFamily="34" charset="0"/>
                <a:cs typeface="Times New Roman" panose="02020603050405020304" pitchFamily="18" charset="0"/>
              </a:endParaRPr>
            </a:p>
            <a:p>
              <a:pPr marL="342900" indent="-342900">
                <a:buFont typeface="Wingdings" pitchFamily="2" charset="2"/>
                <a:buChar char="ü"/>
                <a:defRPr/>
              </a:pPr>
              <a:r>
                <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Safeguard with guardrails</a:t>
              </a:r>
            </a:p>
            <a:p>
              <a:pPr marL="342900" lvl="0" indent="-342900">
                <a:buFont typeface="Wingdings" pitchFamily="2" charset="2"/>
                <a:buChar char="ü"/>
                <a:defRPr/>
              </a:pPr>
              <a:r>
                <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Native observability</a:t>
              </a:r>
            </a:p>
            <a:p>
              <a:pPr marL="342900" lvl="0" indent="-342900">
                <a:buFont typeface="Wingdings" pitchFamily="2" charset="2"/>
                <a:buChar char="ü"/>
                <a:defRPr/>
              </a:pPr>
              <a:r>
                <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Monitoring</a:t>
              </a:r>
            </a:p>
            <a:p>
              <a:pPr marL="342900" lvl="0" indent="-342900">
                <a:buFont typeface="Wingdings" pitchFamily="2" charset="2"/>
                <a:buChar char="ü"/>
                <a:defRPr/>
              </a:pPr>
              <a:r>
                <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Evaluation</a:t>
              </a:r>
            </a:p>
          </p:txBody>
        </p:sp>
        <p:sp>
          <p:nvSpPr>
            <p:cNvPr id="8" name="Rectangle: Rounded Corners 39">
              <a:extLst>
                <a:ext uri="{FF2B5EF4-FFF2-40B4-BE49-F238E27FC236}">
                  <a16:creationId xmlns:a16="http://schemas.microsoft.com/office/drawing/2014/main" id="{ADEF8854-7471-B55D-EC8C-3B5352D85EC4}"/>
                </a:ext>
              </a:extLst>
            </p:cNvPr>
            <p:cNvSpPr/>
            <p:nvPr/>
          </p:nvSpPr>
          <p:spPr>
            <a:xfrm>
              <a:off x="648382" y="2276749"/>
              <a:ext cx="2566088" cy="3142681"/>
            </a:xfrm>
            <a:prstGeom prst="roundRect">
              <a:avLst>
                <a:gd name="adj" fmla="val 4396"/>
              </a:avLst>
            </a:prstGeom>
            <a:solidFill>
              <a:srgbClr val="F4F4F8"/>
            </a:solidFill>
            <a:ln w="25400">
              <a:gradFill flip="none" rotWithShape="1">
                <a:gsLst>
                  <a:gs pos="51000">
                    <a:schemeClr val="accent2"/>
                  </a:gs>
                  <a:gs pos="0">
                    <a:schemeClr val="accent2">
                      <a:lumMod val="75000"/>
                    </a:schemeClr>
                  </a:gs>
                </a:gsLst>
                <a:lin ang="2700000" scaled="1"/>
                <a:tileRect/>
              </a:gradFill>
            </a:ln>
            <a:effectLst>
              <a:outerShdw blurRad="675789" dist="50800" dir="5400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rtlCol="0" anchor="t" anchorCtr="0"/>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b="1" kern="100" dirty="0">
                  <a:solidFill>
                    <a:srgbClr val="000000"/>
                  </a:solidFill>
                  <a:latin typeface="Amazon Ember Display"/>
                  <a:ea typeface="Aptos" panose="020B0004020202020204" pitchFamily="34" charset="0"/>
                  <a:cs typeface="Times New Roman" panose="02020603050405020304" pitchFamily="18" charset="0"/>
                </a:rPr>
                <a:t>Model &amp; deployment choice</a:t>
              </a:r>
              <a:endParaRPr kumimoji="0" lang="en-US" sz="1600" b="1" i="0" u="none" strike="noStrike" kern="100" cap="none" spc="0" normalizeH="0" baseline="0" noProof="0" dirty="0">
                <a:ln>
                  <a:noFill/>
                </a:ln>
                <a:solidFill>
                  <a:srgbClr val="000000"/>
                </a:solidFill>
                <a:effectLst/>
                <a:uLnTx/>
                <a:uFillTx/>
                <a:latin typeface="Amazon Ember Display"/>
                <a:ea typeface="Aptos" panose="020B0004020202020204" pitchFamily="34" charset="0"/>
                <a:cs typeface="Times New Roman" panose="02020603050405020304" pitchFamily="18" charset="0"/>
              </a:endParaRPr>
            </a:p>
            <a:p>
              <a:pPr lvl="0" algn="ctr">
                <a:defRPr/>
              </a:pPr>
              <a:endPar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342900" lvl="0" indent="-342900">
                <a:buFont typeface="Wingdings" pitchFamily="2" charset="2"/>
                <a:buChar char="ü"/>
                <a:defRPr/>
              </a:pPr>
              <a:r>
                <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Model choice </a:t>
              </a:r>
            </a:p>
            <a:p>
              <a:pPr marL="342900" lvl="0" indent="-342900">
                <a:buFont typeface="Wingdings" pitchFamily="2" charset="2"/>
                <a:buChar char="ü"/>
                <a:defRPr/>
              </a:pPr>
              <a:r>
                <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Custom model providers</a:t>
              </a:r>
            </a:p>
            <a:p>
              <a:pPr marL="342900" lvl="0" indent="-342900">
                <a:buFont typeface="Wingdings" pitchFamily="2" charset="2"/>
                <a:buChar char="ü"/>
                <a:defRPr/>
              </a:pPr>
              <a:r>
                <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Deploy anywhere </a:t>
              </a:r>
            </a:p>
            <a:p>
              <a:pPr lvl="0" algn="ctr">
                <a:defRPr/>
              </a:pPr>
              <a:endPar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lvl="0" algn="ctr">
                <a:defRPr/>
              </a:pPr>
              <a:endPar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9" name="Rectangle: Rounded Corners 54">
              <a:extLst>
                <a:ext uri="{FF2B5EF4-FFF2-40B4-BE49-F238E27FC236}">
                  <a16:creationId xmlns:a16="http://schemas.microsoft.com/office/drawing/2014/main" id="{4CC349C1-BE3C-2BBB-8268-45A53204D5A6}"/>
                </a:ext>
              </a:extLst>
            </p:cNvPr>
            <p:cNvSpPr/>
            <p:nvPr/>
          </p:nvSpPr>
          <p:spPr>
            <a:xfrm>
              <a:off x="6230206" y="2276749"/>
              <a:ext cx="2566088" cy="3142681"/>
            </a:xfrm>
            <a:prstGeom prst="roundRect">
              <a:avLst>
                <a:gd name="adj" fmla="val 4396"/>
              </a:avLst>
            </a:prstGeom>
            <a:solidFill>
              <a:srgbClr val="F4F4F8"/>
            </a:solidFill>
            <a:ln w="25400">
              <a:gradFill flip="none" rotWithShape="1">
                <a:gsLst>
                  <a:gs pos="3000">
                    <a:srgbClr val="8D84FE"/>
                  </a:gs>
                  <a:gs pos="100000">
                    <a:schemeClr val="accent1"/>
                  </a:gs>
                </a:gsLst>
                <a:lin ang="2700000" scaled="1"/>
                <a:tileRect/>
              </a:gradFill>
            </a:ln>
            <a:effectLst>
              <a:outerShdw blurRad="675789" dist="50800" dir="5400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rtlCol="0" anchor="t" anchorCtr="0"/>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00" cap="none" spc="0" normalizeH="0" baseline="0" noProof="0" dirty="0">
                  <a:ln>
                    <a:noFill/>
                  </a:ln>
                  <a:solidFill>
                    <a:srgbClr val="000000"/>
                  </a:solidFill>
                  <a:effectLst/>
                  <a:uLnTx/>
                  <a:uFillTx/>
                  <a:latin typeface="Amazon Ember Display"/>
                  <a:ea typeface="Aptos" panose="020B0004020202020204" pitchFamily="34" charset="0"/>
                  <a:cs typeface="Times New Roman" panose="02020603050405020304" pitchFamily="18" charset="0"/>
                </a:rPr>
                <a:t>Broad selection of tools</a:t>
              </a:r>
            </a:p>
            <a:p>
              <a:pPr marL="0" marR="0" lvl="0" indent="0" algn="ctr" defTabSz="914400" rtl="0" eaLnBrk="1" fontAlgn="auto" latinLnBrk="0" hangingPunct="1">
                <a:lnSpc>
                  <a:spcPct val="115000"/>
                </a:lnSpc>
                <a:spcBef>
                  <a:spcPts val="0"/>
                </a:spcBef>
                <a:spcAft>
                  <a:spcPts val="0"/>
                </a:spcAft>
                <a:buClrTx/>
                <a:buSzTx/>
                <a:buFontTx/>
                <a:buNone/>
                <a:tabLst/>
                <a:defRPr/>
              </a:pPr>
              <a:endParaRPr kumimoji="0" lang="en-US" sz="1400" b="1" i="0" u="none" strike="noStrike" kern="100" cap="none" spc="0" normalizeH="0" baseline="0" noProof="0" dirty="0">
                <a:ln>
                  <a:noFill/>
                </a:ln>
                <a:solidFill>
                  <a:srgbClr val="000000"/>
                </a:solidFill>
                <a:effectLst/>
                <a:uLnTx/>
                <a:uFillTx/>
                <a:latin typeface="Amazon Ember Display"/>
                <a:ea typeface="Aptos" panose="020B0004020202020204" pitchFamily="34" charset="0"/>
                <a:cs typeface="Times New Roman" panose="02020603050405020304" pitchFamily="18" charset="0"/>
              </a:endParaRPr>
            </a:p>
            <a:p>
              <a:pPr marL="342900" indent="-342900">
                <a:lnSpc>
                  <a:spcPct val="115000"/>
                </a:lnSpc>
                <a:buFont typeface="Wingdings" pitchFamily="2" charset="2"/>
                <a:buChar char="ü"/>
                <a:defRPr/>
              </a:pPr>
              <a:r>
                <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MCP integration</a:t>
              </a:r>
            </a:p>
            <a:p>
              <a:pPr marL="342900" indent="-342900">
                <a:lnSpc>
                  <a:spcPct val="115000"/>
                </a:lnSpc>
                <a:buFont typeface="Wingdings" pitchFamily="2" charset="2"/>
                <a:buChar char="ü"/>
                <a:defRPr/>
              </a:pPr>
              <a:r>
                <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Custom tools</a:t>
              </a:r>
            </a:p>
            <a:p>
              <a:pPr marL="342900" indent="-342900">
                <a:lnSpc>
                  <a:spcPct val="115000"/>
                </a:lnSpc>
                <a:buFont typeface="Wingdings" pitchFamily="2" charset="2"/>
                <a:buChar char="ü"/>
                <a:defRPr/>
              </a:pPr>
              <a:r>
                <a:rPr lang="en-US" sz="1400" dirty="0">
                  <a:solidFill>
                    <a:schemeClr val="bg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Coordinate multiple agents</a:t>
              </a:r>
              <a:endParaRPr lang="en-US" sz="14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lnSpc>
                  <a:spcPct val="115000"/>
                </a:lnSpc>
                <a:buFont typeface="Wingdings" pitchFamily="2" charset="2"/>
                <a:buChar char="ü"/>
                <a:defRPr/>
              </a:pPr>
              <a:r>
                <a:rPr lang="en-US" sz="14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Multi-modal</a:t>
              </a:r>
            </a:p>
            <a:p>
              <a:pPr marL="342900" marR="0" lvl="0" indent="-342900" defTabSz="914400" rtl="0" eaLnBrk="1" fontAlgn="auto" latinLnBrk="0" hangingPunct="1">
                <a:lnSpc>
                  <a:spcPct val="115000"/>
                </a:lnSpc>
                <a:spcBef>
                  <a:spcPts val="0"/>
                </a:spcBef>
                <a:spcAft>
                  <a:spcPts val="0"/>
                </a:spcAft>
                <a:buClrTx/>
                <a:buSzTx/>
                <a:buFont typeface="Wingdings" pitchFamily="2" charset="2"/>
                <a:buChar char="ü"/>
                <a:tabLst/>
                <a:defRPr/>
              </a:pPr>
              <a:r>
                <a:rPr lang="en-US" sz="14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Fetch web data</a:t>
              </a:r>
            </a:p>
            <a:p>
              <a:pPr marL="342900" marR="0" lvl="0" indent="-342900" defTabSz="914400" rtl="0" eaLnBrk="1" fontAlgn="auto" latinLnBrk="0" hangingPunct="1">
                <a:lnSpc>
                  <a:spcPct val="115000"/>
                </a:lnSpc>
                <a:spcBef>
                  <a:spcPts val="0"/>
                </a:spcBef>
                <a:spcAft>
                  <a:spcPts val="0"/>
                </a:spcAft>
                <a:buClrTx/>
                <a:buSzTx/>
                <a:buFont typeface="Wingdings" pitchFamily="2" charset="2"/>
                <a:buChar char="ü"/>
                <a:tabLst/>
                <a:defRPr/>
              </a:pPr>
              <a:r>
                <a:rPr lang="en-US" sz="14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Read and write files</a:t>
              </a:r>
            </a:p>
            <a:p>
              <a:pPr marL="342900" marR="0" lvl="0" indent="-342900" defTabSz="914400" rtl="0" eaLnBrk="1" fontAlgn="auto" latinLnBrk="0" hangingPunct="1">
                <a:lnSpc>
                  <a:spcPct val="115000"/>
                </a:lnSpc>
                <a:spcBef>
                  <a:spcPts val="0"/>
                </a:spcBef>
                <a:spcAft>
                  <a:spcPts val="0"/>
                </a:spcAft>
                <a:buClrTx/>
                <a:buSzTx/>
                <a:buFont typeface="Wingdings" pitchFamily="2" charset="2"/>
                <a:buChar char="ü"/>
                <a:tabLst/>
                <a:defRPr/>
              </a:pPr>
              <a:r>
                <a:rPr lang="en-US" sz="14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Interpret code</a:t>
              </a:r>
              <a:endParaRPr lang="en-US" sz="12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marR="0" lvl="0" indent="-342900" defTabSz="914400" rtl="0" eaLnBrk="1" fontAlgn="auto" latinLnBrk="0" hangingPunct="1">
                <a:lnSpc>
                  <a:spcPct val="115000"/>
                </a:lnSpc>
                <a:spcBef>
                  <a:spcPts val="0"/>
                </a:spcBef>
                <a:spcAft>
                  <a:spcPts val="0"/>
                </a:spcAft>
                <a:buClrTx/>
                <a:buSzTx/>
                <a:buFont typeface="+mj-lt"/>
                <a:buAutoNum type="arabicPeriod"/>
                <a:tabLst/>
                <a:defRPr/>
              </a:pPr>
              <a:endParaRPr lang="en-US" sz="1200" kern="1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marR="0" lvl="0" indent="-342900" defTabSz="914400" rtl="0" eaLnBrk="1" fontAlgn="auto" latinLnBrk="0" hangingPunct="1">
                <a:lnSpc>
                  <a:spcPct val="115000"/>
                </a:lnSpc>
                <a:spcBef>
                  <a:spcPts val="0"/>
                </a:spcBef>
                <a:spcAft>
                  <a:spcPts val="0"/>
                </a:spcAft>
                <a:buClrTx/>
                <a:buSzTx/>
                <a:buFont typeface="+mj-lt"/>
                <a:buAutoNum type="arabicPeriod"/>
                <a:tabLst/>
                <a:defRPr/>
              </a:pPr>
              <a:endParaRPr lang="en-US" sz="1200" kern="1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0" name="Group 9">
            <a:extLst>
              <a:ext uri="{FF2B5EF4-FFF2-40B4-BE49-F238E27FC236}">
                <a16:creationId xmlns:a16="http://schemas.microsoft.com/office/drawing/2014/main" id="{4AA459EE-BFBF-6D70-9703-2DC4B47316F8}"/>
              </a:ext>
            </a:extLst>
          </p:cNvPr>
          <p:cNvGrpSpPr/>
          <p:nvPr/>
        </p:nvGrpSpPr>
        <p:grpSpPr>
          <a:xfrm rot="10800000">
            <a:off x="7265338" y="5113795"/>
            <a:ext cx="420244" cy="420244"/>
            <a:chOff x="4929819" y="2721632"/>
            <a:chExt cx="560325" cy="560325"/>
          </a:xfrm>
          <a:solidFill>
            <a:schemeClr val="bg1"/>
          </a:solidFill>
        </p:grpSpPr>
        <p:sp>
          <p:nvSpPr>
            <p:cNvPr id="11" name="!!outline">
              <a:extLst>
                <a:ext uri="{FF2B5EF4-FFF2-40B4-BE49-F238E27FC236}">
                  <a16:creationId xmlns:a16="http://schemas.microsoft.com/office/drawing/2014/main" id="{EC4D2C4B-CD14-CE7C-7326-0E81AA834407}"/>
                </a:ext>
              </a:extLst>
            </p:cNvPr>
            <p:cNvSpPr/>
            <p:nvPr/>
          </p:nvSpPr>
          <p:spPr>
            <a:xfrm>
              <a:off x="4929819" y="2721632"/>
              <a:ext cx="560325" cy="560325"/>
            </a:xfrm>
            <a:prstGeom prst="ellipse">
              <a:avLst/>
            </a:prstGeom>
            <a:grpFill/>
            <a:ln w="25400">
              <a:gradFill>
                <a:gsLst>
                  <a:gs pos="0">
                    <a:srgbClr val="8D7BFF"/>
                  </a:gs>
                  <a:gs pos="100000">
                    <a:srgbClr val="723D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Oval 11">
              <a:extLst>
                <a:ext uri="{FF2B5EF4-FFF2-40B4-BE49-F238E27FC236}">
                  <a16:creationId xmlns:a16="http://schemas.microsoft.com/office/drawing/2014/main" id="{A0269CF2-5898-8CF0-3FDA-1D65CD130549}"/>
                </a:ext>
              </a:extLst>
            </p:cNvPr>
            <p:cNvSpPr/>
            <p:nvPr/>
          </p:nvSpPr>
          <p:spPr>
            <a:xfrm>
              <a:off x="5091382" y="2883196"/>
              <a:ext cx="237198" cy="2371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Oval 12">
              <a:extLst>
                <a:ext uri="{FF2B5EF4-FFF2-40B4-BE49-F238E27FC236}">
                  <a16:creationId xmlns:a16="http://schemas.microsoft.com/office/drawing/2014/main" id="{6069D62A-7E6A-39FE-287D-C0576816F217}"/>
                </a:ext>
              </a:extLst>
            </p:cNvPr>
            <p:cNvSpPr/>
            <p:nvPr/>
          </p:nvSpPr>
          <p:spPr>
            <a:xfrm>
              <a:off x="5013776" y="2805589"/>
              <a:ext cx="392411" cy="392411"/>
            </a:xfrm>
            <a:prstGeom prst="ellipse">
              <a:avLst/>
            </a:prstGeom>
            <a:grp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4" name="Group 13">
            <a:extLst>
              <a:ext uri="{FF2B5EF4-FFF2-40B4-BE49-F238E27FC236}">
                <a16:creationId xmlns:a16="http://schemas.microsoft.com/office/drawing/2014/main" id="{B0FED3C4-7A39-49DD-7589-97C0F7E668A4}"/>
              </a:ext>
            </a:extLst>
          </p:cNvPr>
          <p:cNvGrpSpPr/>
          <p:nvPr/>
        </p:nvGrpSpPr>
        <p:grpSpPr>
          <a:xfrm>
            <a:off x="1706861" y="5050827"/>
            <a:ext cx="420244" cy="420244"/>
            <a:chOff x="4882079" y="2637721"/>
            <a:chExt cx="560325" cy="560325"/>
          </a:xfrm>
          <a:solidFill>
            <a:schemeClr val="bg1"/>
          </a:solidFill>
        </p:grpSpPr>
        <p:sp>
          <p:nvSpPr>
            <p:cNvPr id="15" name="!!outline">
              <a:extLst>
                <a:ext uri="{FF2B5EF4-FFF2-40B4-BE49-F238E27FC236}">
                  <a16:creationId xmlns:a16="http://schemas.microsoft.com/office/drawing/2014/main" id="{CD56F319-C69E-97C1-E24F-95CC241EA46C}"/>
                </a:ext>
              </a:extLst>
            </p:cNvPr>
            <p:cNvSpPr/>
            <p:nvPr/>
          </p:nvSpPr>
          <p:spPr>
            <a:xfrm>
              <a:off x="4882079" y="2637721"/>
              <a:ext cx="560325" cy="560325"/>
            </a:xfrm>
            <a:prstGeom prst="ellipse">
              <a:avLst/>
            </a:prstGeom>
            <a:grpFill/>
            <a:ln w="25400">
              <a:gradFill>
                <a:gsLst>
                  <a:gs pos="0">
                    <a:srgbClr val="441EA4"/>
                  </a:gs>
                  <a:gs pos="100000">
                    <a:srgbClr val="723D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6" name="!!white1">
              <a:extLst>
                <a:ext uri="{FF2B5EF4-FFF2-40B4-BE49-F238E27FC236}">
                  <a16:creationId xmlns:a16="http://schemas.microsoft.com/office/drawing/2014/main" id="{CAF0FC48-E6FF-BCB5-6F29-630D6313B29D}"/>
                </a:ext>
              </a:extLst>
            </p:cNvPr>
            <p:cNvGrpSpPr/>
            <p:nvPr/>
          </p:nvGrpSpPr>
          <p:grpSpPr>
            <a:xfrm>
              <a:off x="4966036" y="2721678"/>
              <a:ext cx="392411" cy="392411"/>
              <a:chOff x="4966036" y="2721678"/>
              <a:chExt cx="392411" cy="392411"/>
            </a:xfrm>
            <a:grpFill/>
          </p:grpSpPr>
          <p:sp>
            <p:nvSpPr>
              <p:cNvPr id="17" name="Oval 16">
                <a:extLst>
                  <a:ext uri="{FF2B5EF4-FFF2-40B4-BE49-F238E27FC236}">
                    <a16:creationId xmlns:a16="http://schemas.microsoft.com/office/drawing/2014/main" id="{FC7FC425-1D89-6A63-8690-26444F78065C}"/>
                  </a:ext>
                </a:extLst>
              </p:cNvPr>
              <p:cNvSpPr/>
              <p:nvPr/>
            </p:nvSpPr>
            <p:spPr>
              <a:xfrm>
                <a:off x="5043642" y="2799285"/>
                <a:ext cx="237198" cy="2371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Oval 17">
                <a:extLst>
                  <a:ext uri="{FF2B5EF4-FFF2-40B4-BE49-F238E27FC236}">
                    <a16:creationId xmlns:a16="http://schemas.microsoft.com/office/drawing/2014/main" id="{5F1E79FB-FFAD-B364-C1C7-CE11B81B8B12}"/>
                  </a:ext>
                </a:extLst>
              </p:cNvPr>
              <p:cNvSpPr/>
              <p:nvPr/>
            </p:nvSpPr>
            <p:spPr>
              <a:xfrm>
                <a:off x="4966036" y="2721678"/>
                <a:ext cx="392411" cy="392411"/>
              </a:xfrm>
              <a:prstGeom prst="ellipse">
                <a:avLst/>
              </a:prstGeom>
              <a:grp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9" name="Group 18">
            <a:extLst>
              <a:ext uri="{FF2B5EF4-FFF2-40B4-BE49-F238E27FC236}">
                <a16:creationId xmlns:a16="http://schemas.microsoft.com/office/drawing/2014/main" id="{C1D95695-A6B1-19DD-390F-74984C5181BD}"/>
              </a:ext>
            </a:extLst>
          </p:cNvPr>
          <p:cNvGrpSpPr/>
          <p:nvPr/>
        </p:nvGrpSpPr>
        <p:grpSpPr>
          <a:xfrm rot="10800000">
            <a:off x="4362351" y="5073547"/>
            <a:ext cx="420244" cy="420244"/>
            <a:chOff x="4953633" y="3625820"/>
            <a:chExt cx="560325" cy="560325"/>
          </a:xfrm>
          <a:solidFill>
            <a:schemeClr val="bg1"/>
          </a:solidFill>
        </p:grpSpPr>
        <p:sp>
          <p:nvSpPr>
            <p:cNvPr id="20" name="!!outline">
              <a:extLst>
                <a:ext uri="{FF2B5EF4-FFF2-40B4-BE49-F238E27FC236}">
                  <a16:creationId xmlns:a16="http://schemas.microsoft.com/office/drawing/2014/main" id="{08B54FF3-920D-8B45-A723-8AA5FA8337E6}"/>
                </a:ext>
              </a:extLst>
            </p:cNvPr>
            <p:cNvSpPr/>
            <p:nvPr/>
          </p:nvSpPr>
          <p:spPr>
            <a:xfrm>
              <a:off x="4953633" y="3625820"/>
              <a:ext cx="560325" cy="560325"/>
            </a:xfrm>
            <a:prstGeom prst="ellipse">
              <a:avLst/>
            </a:prstGeom>
            <a:grpFill/>
            <a:ln w="25400">
              <a:gradFill>
                <a:gsLst>
                  <a:gs pos="0">
                    <a:srgbClr val="9FFDEA"/>
                  </a:gs>
                  <a:gs pos="71000">
                    <a:srgbClr val="8D7B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21" name="!!white3">
              <a:extLst>
                <a:ext uri="{FF2B5EF4-FFF2-40B4-BE49-F238E27FC236}">
                  <a16:creationId xmlns:a16="http://schemas.microsoft.com/office/drawing/2014/main" id="{5CBACD6C-1E5C-48DA-ECE8-388D0350AFAE}"/>
                </a:ext>
              </a:extLst>
            </p:cNvPr>
            <p:cNvGrpSpPr/>
            <p:nvPr/>
          </p:nvGrpSpPr>
          <p:grpSpPr>
            <a:xfrm>
              <a:off x="5037590" y="3709777"/>
              <a:ext cx="392411" cy="392411"/>
              <a:chOff x="5037590" y="3709777"/>
              <a:chExt cx="392411" cy="392411"/>
            </a:xfrm>
            <a:grpFill/>
          </p:grpSpPr>
          <p:sp>
            <p:nvSpPr>
              <p:cNvPr id="22" name="Oval 21">
                <a:extLst>
                  <a:ext uri="{FF2B5EF4-FFF2-40B4-BE49-F238E27FC236}">
                    <a16:creationId xmlns:a16="http://schemas.microsoft.com/office/drawing/2014/main" id="{7C874C40-101A-B299-08E3-2FD5740DF6AD}"/>
                  </a:ext>
                </a:extLst>
              </p:cNvPr>
              <p:cNvSpPr/>
              <p:nvPr/>
            </p:nvSpPr>
            <p:spPr>
              <a:xfrm>
                <a:off x="5115196" y="3787384"/>
                <a:ext cx="237198" cy="2371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 name="Oval 22">
                <a:extLst>
                  <a:ext uri="{FF2B5EF4-FFF2-40B4-BE49-F238E27FC236}">
                    <a16:creationId xmlns:a16="http://schemas.microsoft.com/office/drawing/2014/main" id="{9EBECA10-E9E7-F147-5EEE-7A430577B8A1}"/>
                  </a:ext>
                </a:extLst>
              </p:cNvPr>
              <p:cNvSpPr/>
              <p:nvPr/>
            </p:nvSpPr>
            <p:spPr>
              <a:xfrm>
                <a:off x="5037590" y="3709777"/>
                <a:ext cx="392411" cy="392411"/>
              </a:xfrm>
              <a:prstGeom prst="ellipse">
                <a:avLst/>
              </a:prstGeom>
              <a:grp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Rounded Corners 54">
            <a:extLst>
              <a:ext uri="{FF2B5EF4-FFF2-40B4-BE49-F238E27FC236}">
                <a16:creationId xmlns:a16="http://schemas.microsoft.com/office/drawing/2014/main" id="{743E7632-B89F-B1AC-BFB9-0B881B6FE981}"/>
              </a:ext>
            </a:extLst>
          </p:cNvPr>
          <p:cNvSpPr/>
          <p:nvPr/>
        </p:nvSpPr>
        <p:spPr>
          <a:xfrm>
            <a:off x="9038780" y="2140987"/>
            <a:ext cx="2566088" cy="3142681"/>
          </a:xfrm>
          <a:prstGeom prst="roundRect">
            <a:avLst>
              <a:gd name="adj" fmla="val 4396"/>
            </a:avLst>
          </a:prstGeom>
          <a:solidFill>
            <a:srgbClr val="F4F4F8"/>
          </a:solidFill>
          <a:ln w="25400">
            <a:gradFill flip="none" rotWithShape="1">
              <a:gsLst>
                <a:gs pos="3000">
                  <a:srgbClr val="8D84FE"/>
                </a:gs>
                <a:gs pos="100000">
                  <a:schemeClr val="accent1"/>
                </a:gs>
              </a:gsLst>
              <a:lin ang="2700000" scaled="1"/>
              <a:tileRect/>
            </a:gradFill>
          </a:ln>
          <a:effectLst>
            <a:outerShdw blurRad="675789" dist="50800" dir="5400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rtlCol="0" anchor="t" anchorCtr="0"/>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00" cap="none" spc="0" normalizeH="0" baseline="0" noProof="0" dirty="0">
                <a:ln>
                  <a:noFill/>
                </a:ln>
                <a:solidFill>
                  <a:srgbClr val="000000"/>
                </a:solidFill>
                <a:effectLst/>
                <a:uLnTx/>
                <a:uFillTx/>
                <a:latin typeface="Amazon Ember Display"/>
                <a:ea typeface="Aptos" panose="020B0004020202020204" pitchFamily="34" charset="0"/>
                <a:cs typeface="Times New Roman" panose="02020603050405020304" pitchFamily="18" charset="0"/>
              </a:rPr>
              <a:t>Integrations</a:t>
            </a:r>
          </a:p>
          <a:p>
            <a:pPr>
              <a:lnSpc>
                <a:spcPct val="115000"/>
              </a:lnSpc>
              <a:defRPr/>
            </a:pPr>
            <a:endParaRPr lang="en-US" sz="1400" kern="1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lnSpc>
                <a:spcPct val="115000"/>
              </a:lnSpc>
              <a:buFont typeface="Wingdings" pitchFamily="2" charset="2"/>
              <a:buChar char="ü"/>
              <a:defRPr/>
            </a:pPr>
            <a:r>
              <a:rPr lang="en-US" sz="14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 AWS services</a:t>
            </a:r>
          </a:p>
          <a:p>
            <a:pPr marL="342900" indent="-342900">
              <a:lnSpc>
                <a:spcPct val="115000"/>
              </a:lnSpc>
              <a:buFont typeface="Wingdings" pitchFamily="2" charset="2"/>
              <a:buChar char="ü"/>
              <a:defRPr/>
            </a:pPr>
            <a:r>
              <a:rPr lang="en-US" sz="1400" kern="100"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LiteLLM</a:t>
            </a:r>
            <a:endParaRPr lang="en-US" sz="14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lnSpc>
                <a:spcPct val="115000"/>
              </a:lnSpc>
              <a:buFont typeface="Wingdings" pitchFamily="2" charset="2"/>
              <a:buChar char="ü"/>
              <a:defRPr/>
            </a:pPr>
            <a:r>
              <a:rPr lang="en-US" sz="14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Mem0</a:t>
            </a:r>
          </a:p>
          <a:p>
            <a:pPr marL="342900" indent="-342900">
              <a:lnSpc>
                <a:spcPct val="115000"/>
              </a:lnSpc>
              <a:buFont typeface="Wingdings" pitchFamily="2" charset="2"/>
              <a:buChar char="ü"/>
              <a:defRPr/>
            </a:pPr>
            <a:r>
              <a:rPr lang="en-US" sz="14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RAGAS</a:t>
            </a:r>
          </a:p>
          <a:p>
            <a:pPr marL="342900" indent="-342900">
              <a:lnSpc>
                <a:spcPct val="115000"/>
              </a:lnSpc>
              <a:buFont typeface="Wingdings" pitchFamily="2" charset="2"/>
              <a:buChar char="ü"/>
              <a:defRPr/>
            </a:pPr>
            <a:r>
              <a:rPr lang="en-US" sz="14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Tavily</a:t>
            </a:r>
          </a:p>
          <a:p>
            <a:pPr marL="342900" indent="-342900">
              <a:lnSpc>
                <a:spcPct val="115000"/>
              </a:lnSpc>
              <a:buFont typeface="Wingdings" pitchFamily="2" charset="2"/>
              <a:buChar char="ü"/>
              <a:defRPr/>
            </a:pPr>
            <a:r>
              <a:rPr lang="en-US" sz="1400" kern="1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Langfuse</a:t>
            </a:r>
          </a:p>
        </p:txBody>
      </p:sp>
      <p:grpSp>
        <p:nvGrpSpPr>
          <p:cNvPr id="3" name="Group 2">
            <a:extLst>
              <a:ext uri="{FF2B5EF4-FFF2-40B4-BE49-F238E27FC236}">
                <a16:creationId xmlns:a16="http://schemas.microsoft.com/office/drawing/2014/main" id="{A0E9684F-9041-C1EA-65FD-A97B03228FD4}"/>
              </a:ext>
            </a:extLst>
          </p:cNvPr>
          <p:cNvGrpSpPr/>
          <p:nvPr/>
        </p:nvGrpSpPr>
        <p:grpSpPr>
          <a:xfrm rot="10800000">
            <a:off x="10199211" y="5086334"/>
            <a:ext cx="420244" cy="420244"/>
            <a:chOff x="4929819" y="2721632"/>
            <a:chExt cx="560325" cy="560325"/>
          </a:xfrm>
          <a:solidFill>
            <a:schemeClr val="bg1"/>
          </a:solidFill>
        </p:grpSpPr>
        <p:sp>
          <p:nvSpPr>
            <p:cNvPr id="24" name="!!outline">
              <a:extLst>
                <a:ext uri="{FF2B5EF4-FFF2-40B4-BE49-F238E27FC236}">
                  <a16:creationId xmlns:a16="http://schemas.microsoft.com/office/drawing/2014/main" id="{9B0DB17F-A571-F3CB-4B71-87480BDB7757}"/>
                </a:ext>
              </a:extLst>
            </p:cNvPr>
            <p:cNvSpPr/>
            <p:nvPr/>
          </p:nvSpPr>
          <p:spPr>
            <a:xfrm>
              <a:off x="4929819" y="2721632"/>
              <a:ext cx="560325" cy="560325"/>
            </a:xfrm>
            <a:prstGeom prst="ellipse">
              <a:avLst/>
            </a:prstGeom>
            <a:grpFill/>
            <a:ln w="25400">
              <a:gradFill>
                <a:gsLst>
                  <a:gs pos="0">
                    <a:srgbClr val="8D7BFF"/>
                  </a:gs>
                  <a:gs pos="100000">
                    <a:srgbClr val="723D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Oval 24">
              <a:extLst>
                <a:ext uri="{FF2B5EF4-FFF2-40B4-BE49-F238E27FC236}">
                  <a16:creationId xmlns:a16="http://schemas.microsoft.com/office/drawing/2014/main" id="{6591058B-DD05-9F94-4F0C-E6C212494BF2}"/>
                </a:ext>
              </a:extLst>
            </p:cNvPr>
            <p:cNvSpPr/>
            <p:nvPr/>
          </p:nvSpPr>
          <p:spPr>
            <a:xfrm>
              <a:off x="5091382" y="2883196"/>
              <a:ext cx="237198" cy="2371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Oval 25">
              <a:extLst>
                <a:ext uri="{FF2B5EF4-FFF2-40B4-BE49-F238E27FC236}">
                  <a16:creationId xmlns:a16="http://schemas.microsoft.com/office/drawing/2014/main" id="{9DB6EDB6-8FC6-6123-34E0-0AC22D38D0AB}"/>
                </a:ext>
              </a:extLst>
            </p:cNvPr>
            <p:cNvSpPr/>
            <p:nvPr/>
          </p:nvSpPr>
          <p:spPr>
            <a:xfrm>
              <a:off x="5013776" y="2805589"/>
              <a:ext cx="392411" cy="392411"/>
            </a:xfrm>
            <a:prstGeom prst="ellipse">
              <a:avLst/>
            </a:prstGeom>
            <a:grp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27" name="Text Placeholder 3">
            <a:extLst>
              <a:ext uri="{FF2B5EF4-FFF2-40B4-BE49-F238E27FC236}">
                <a16:creationId xmlns:a16="http://schemas.microsoft.com/office/drawing/2014/main" id="{54934C64-1947-5760-2EE6-C1014177689B}"/>
              </a:ext>
            </a:extLst>
          </p:cNvPr>
          <p:cNvSpPr txBox="1">
            <a:spLocks/>
          </p:cNvSpPr>
          <p:nvPr/>
        </p:nvSpPr>
        <p:spPr>
          <a:xfrm>
            <a:off x="238298" y="217162"/>
            <a:ext cx="10972799" cy="589772"/>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None/>
              <a:defRPr/>
            </a:pPr>
            <a:r>
              <a:rPr lang="en-US" sz="3911"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Built for builders</a:t>
            </a:r>
          </a:p>
        </p:txBody>
      </p:sp>
    </p:spTree>
    <p:extLst>
      <p:ext uri="{BB962C8B-B14F-4D97-AF65-F5344CB8AC3E}">
        <p14:creationId xmlns:p14="http://schemas.microsoft.com/office/powerpoint/2010/main" val="196316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1000" fill="hold"/>
                                        <p:tgtEl>
                                          <p:spTgt spid="2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EB571-848C-F6D3-41DD-0DA3826116D4}"/>
              </a:ext>
            </a:extLst>
          </p:cNvPr>
          <p:cNvSpPr txBox="1"/>
          <p:nvPr/>
        </p:nvSpPr>
        <p:spPr>
          <a:xfrm>
            <a:off x="381287" y="3581789"/>
            <a:ext cx="2454147" cy="338554"/>
          </a:xfrm>
          <a:prstGeom prst="rect">
            <a:avLst/>
          </a:prstGeom>
          <a:noFill/>
        </p:spPr>
        <p:txBody>
          <a:bodyPr wrap="square">
            <a:spAutoFit/>
          </a:bodyPr>
          <a:lstStyle/>
          <a:p>
            <a:pPr marL="0" marR="0" lvl="0" indent="0" defTabSz="90487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t>  </a:t>
            </a:r>
          </a:p>
        </p:txBody>
      </p:sp>
      <p:sp>
        <p:nvSpPr>
          <p:cNvPr id="5" name="Text Placeholder 3">
            <a:extLst>
              <a:ext uri="{FF2B5EF4-FFF2-40B4-BE49-F238E27FC236}">
                <a16:creationId xmlns:a16="http://schemas.microsoft.com/office/drawing/2014/main" id="{A956192F-9B4A-8B23-D5C8-7C284AFB7A29}"/>
              </a:ext>
            </a:extLst>
          </p:cNvPr>
          <p:cNvSpPr txBox="1">
            <a:spLocks/>
          </p:cNvSpPr>
          <p:nvPr/>
        </p:nvSpPr>
        <p:spPr>
          <a:xfrm>
            <a:off x="0" y="469492"/>
            <a:ext cx="12192000" cy="589772"/>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ctr" defTabSz="541873">
              <a:spcAft>
                <a:spcPts val="711"/>
              </a:spcAft>
              <a:buClr>
                <a:srgbClr val="FFFFFF"/>
              </a:buClr>
              <a:buNone/>
              <a:defRPr/>
            </a:pPr>
            <a:r>
              <a:rPr lang="en-US" sz="4000" b="1" spc="-59" dirty="0">
                <a:gradFill>
                  <a:gsLst>
                    <a:gs pos="24000">
                      <a:srgbClr val="8100DE">
                        <a:lumMod val="40000"/>
                        <a:lumOff val="60000"/>
                      </a:srgbClr>
                    </a:gs>
                    <a:gs pos="47000">
                      <a:srgbClr val="9E36BC"/>
                    </a:gs>
                    <a:gs pos="100000">
                      <a:srgbClr val="FF9900"/>
                    </a:gs>
                  </a:gsLst>
                  <a:lin ang="2700000" scaled="0"/>
                </a:gradFill>
                <a:latin typeface="Amazon Ember Display Heavy"/>
              </a:rPr>
              <a:t>Strands Agents </a:t>
            </a:r>
            <a:r>
              <a:rPr lang="en-US" sz="40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difference</a:t>
            </a:r>
          </a:p>
          <a:p>
            <a:pPr marL="0" indent="0" algn="ctr" defTabSz="541873">
              <a:spcAft>
                <a:spcPts val="711"/>
              </a:spcAft>
              <a:buClr>
                <a:srgbClr val="FFFFFF"/>
              </a:buClr>
              <a:buNone/>
              <a:defRPr/>
            </a:pPr>
            <a:r>
              <a:rPr lang="en-US" sz="3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Why customers choose Strands Agents</a:t>
            </a:r>
          </a:p>
        </p:txBody>
      </p:sp>
      <p:sp>
        <p:nvSpPr>
          <p:cNvPr id="7" name="TextBox 6">
            <a:extLst>
              <a:ext uri="{FF2B5EF4-FFF2-40B4-BE49-F238E27FC236}">
                <a16:creationId xmlns:a16="http://schemas.microsoft.com/office/drawing/2014/main" id="{4FA85F53-5FDE-7708-8443-2942DD6D9F41}"/>
              </a:ext>
            </a:extLst>
          </p:cNvPr>
          <p:cNvSpPr txBox="1"/>
          <p:nvPr/>
        </p:nvSpPr>
        <p:spPr>
          <a:xfrm>
            <a:off x="528912" y="2786352"/>
            <a:ext cx="1811659" cy="461665"/>
          </a:xfrm>
          <a:prstGeom prst="rect">
            <a:avLst/>
          </a:prstGeom>
          <a:noFill/>
        </p:spPr>
        <p:txBody>
          <a:bodyPr wrap="square">
            <a:spAutoFit/>
          </a:bodyPr>
          <a:lstStyle/>
          <a:p>
            <a:pPr algn="ctr"/>
            <a:r>
              <a:rPr kumimoji="0" lang="en-US" sz="2400" b="1" u="none" strike="noStrike" kern="1200" cap="none" spc="-59" normalizeH="0" baseline="0" noProof="0" dirty="0">
                <a:ln>
                  <a:noFill/>
                </a:ln>
                <a:solidFill>
                  <a:schemeClr val="accent3">
                    <a:lumMod val="60000"/>
                    <a:lumOff val="40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Choice</a:t>
            </a:r>
            <a:endParaRPr lang="en-US" sz="2400" dirty="0">
              <a:solidFill>
                <a:schemeClr val="accent3">
                  <a:lumMod val="60000"/>
                  <a:lumOff val="40000"/>
                </a:schemeClr>
              </a:solidFill>
            </a:endParaRPr>
          </a:p>
        </p:txBody>
      </p:sp>
      <p:sp>
        <p:nvSpPr>
          <p:cNvPr id="9" name="TextBox 8">
            <a:extLst>
              <a:ext uri="{FF2B5EF4-FFF2-40B4-BE49-F238E27FC236}">
                <a16:creationId xmlns:a16="http://schemas.microsoft.com/office/drawing/2014/main" id="{40729B4F-9428-BDF0-4D3B-D34FE286499B}"/>
              </a:ext>
            </a:extLst>
          </p:cNvPr>
          <p:cNvSpPr txBox="1"/>
          <p:nvPr/>
        </p:nvSpPr>
        <p:spPr>
          <a:xfrm>
            <a:off x="6643357" y="2791356"/>
            <a:ext cx="1811659" cy="461665"/>
          </a:xfrm>
          <a:prstGeom prst="rect">
            <a:avLst/>
          </a:prstGeom>
          <a:noFill/>
        </p:spPr>
        <p:txBody>
          <a:bodyPr wrap="square">
            <a:spAutoFit/>
          </a:bodyPr>
          <a:lstStyle/>
          <a:p>
            <a:pPr algn="ctr"/>
            <a:r>
              <a:rPr kumimoji="0" lang="en-US" sz="2400" b="1" i="0" u="none" strike="noStrike" kern="1200" cap="none" spc="0" normalizeH="0" baseline="0" noProof="0" dirty="0">
                <a:ln>
                  <a:noFill/>
                </a:ln>
                <a:solidFill>
                  <a:schemeClr val="accent3">
                    <a:lumMod val="60000"/>
                    <a:lumOff val="40000"/>
                  </a:schemeClr>
                </a:solidFill>
                <a:effectLst/>
                <a:uLnTx/>
                <a:uFillTx/>
                <a:latin typeface="Amazon Ember Display"/>
                <a:ea typeface="Amazon Ember Display Light" panose="020F0403020204020204" pitchFamily="34" charset="0"/>
                <a:cs typeface="Amazon Ember Display Light" panose="020F0403020204020204" pitchFamily="34" charset="0"/>
              </a:rPr>
              <a:t>Trust</a:t>
            </a:r>
            <a:endParaRPr lang="en-US" sz="2400" dirty="0">
              <a:solidFill>
                <a:schemeClr val="accent3">
                  <a:lumMod val="60000"/>
                  <a:lumOff val="40000"/>
                </a:schemeClr>
              </a:solidFill>
            </a:endParaRPr>
          </a:p>
        </p:txBody>
      </p:sp>
      <p:sp>
        <p:nvSpPr>
          <p:cNvPr id="11" name="TextBox 10">
            <a:extLst>
              <a:ext uri="{FF2B5EF4-FFF2-40B4-BE49-F238E27FC236}">
                <a16:creationId xmlns:a16="http://schemas.microsoft.com/office/drawing/2014/main" id="{E30D38BC-EFF5-D4E7-095F-A01F7C3CBC61}"/>
              </a:ext>
            </a:extLst>
          </p:cNvPr>
          <p:cNvSpPr txBox="1"/>
          <p:nvPr/>
        </p:nvSpPr>
        <p:spPr>
          <a:xfrm>
            <a:off x="3536930" y="2796360"/>
            <a:ext cx="1811659" cy="461665"/>
          </a:xfrm>
          <a:prstGeom prst="rect">
            <a:avLst/>
          </a:prstGeom>
          <a:noFill/>
        </p:spPr>
        <p:txBody>
          <a:bodyPr wrap="square">
            <a:spAutoFit/>
          </a:bodyPr>
          <a:lstStyle/>
          <a:p>
            <a:pPr algn="ctr"/>
            <a:r>
              <a:rPr kumimoji="0" lang="en-US" sz="2400" b="1" i="0" u="none" strike="noStrike" kern="1200" cap="none" spc="0" normalizeH="0" baseline="0" noProof="0" dirty="0">
                <a:ln>
                  <a:noFill/>
                </a:ln>
                <a:solidFill>
                  <a:schemeClr val="accent3">
                    <a:lumMod val="60000"/>
                    <a:lumOff val="40000"/>
                  </a:schemeClr>
                </a:solidFill>
                <a:effectLst/>
                <a:uLnTx/>
                <a:uFillTx/>
                <a:latin typeface="Amazon Ember Display"/>
                <a:ea typeface="Amazon Ember Display Light" panose="020F0403020204020204" pitchFamily="34" charset="0"/>
                <a:cs typeface="Amazon Ember Display Light" panose="020F0403020204020204" pitchFamily="34" charset="0"/>
              </a:rPr>
              <a:t>Experience</a:t>
            </a:r>
            <a:endParaRPr lang="en-US" sz="2400" dirty="0">
              <a:solidFill>
                <a:schemeClr val="accent3">
                  <a:lumMod val="60000"/>
                  <a:lumOff val="40000"/>
                </a:schemeClr>
              </a:solidFill>
            </a:endParaRPr>
          </a:p>
        </p:txBody>
      </p:sp>
      <p:sp>
        <p:nvSpPr>
          <p:cNvPr id="13" name="TextBox 12">
            <a:extLst>
              <a:ext uri="{FF2B5EF4-FFF2-40B4-BE49-F238E27FC236}">
                <a16:creationId xmlns:a16="http://schemas.microsoft.com/office/drawing/2014/main" id="{D642BF50-493A-1D21-6548-76C55FEF8E92}"/>
              </a:ext>
            </a:extLst>
          </p:cNvPr>
          <p:cNvSpPr txBox="1"/>
          <p:nvPr/>
        </p:nvSpPr>
        <p:spPr>
          <a:xfrm>
            <a:off x="3432757" y="3636962"/>
            <a:ext cx="2454147" cy="1323439"/>
          </a:xfrm>
          <a:prstGeom prst="rect">
            <a:avLst/>
          </a:prstGeom>
          <a:noFill/>
        </p:spPr>
        <p:txBody>
          <a:bodyPr wrap="square">
            <a:spAutoFit/>
          </a:bodyPr>
          <a:lstStyle/>
          <a:p>
            <a:pPr marL="0" marR="0" lvl="0" indent="0" defTabSz="904876" rtl="0" eaLnBrk="1" fontAlgn="auto" latinLnBrk="0" hangingPunct="1">
              <a:lnSpc>
                <a:spcPct val="100000"/>
              </a:lnSpc>
              <a:spcBef>
                <a:spcPts val="0"/>
              </a:spcBef>
              <a:spcAft>
                <a:spcPts val="1200"/>
              </a:spcAft>
              <a:buClrTx/>
              <a:buSzTx/>
              <a:buFontTx/>
              <a:buNone/>
              <a:tabLst/>
              <a:defRPr/>
            </a:pPr>
            <a:r>
              <a:rPr lang="en-US" sz="1600" dirty="0">
                <a:solidFill>
                  <a:srgbClr val="FFFFFF"/>
                </a:solidFill>
                <a:latin typeface="Amazon Ember Display"/>
                <a:ea typeface="Amazon Ember Display Light" panose="020F0403020204020204" pitchFamily="34" charset="0"/>
                <a:cs typeface="Amazon Ember Display Light" panose="020F0403020204020204" pitchFamily="34" charset="0"/>
              </a:rPr>
              <a:t>Get started easily with building agents. Build efficiently with documentation and sample agents.</a:t>
            </a:r>
            <a:endParaRPr kumimoji="0" lang="en-US" sz="16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endParaRPr>
          </a:p>
        </p:txBody>
      </p:sp>
      <p:sp>
        <p:nvSpPr>
          <p:cNvPr id="16" name="TextBox 15">
            <a:extLst>
              <a:ext uri="{FF2B5EF4-FFF2-40B4-BE49-F238E27FC236}">
                <a16:creationId xmlns:a16="http://schemas.microsoft.com/office/drawing/2014/main" id="{E7E55630-1A78-B613-B094-73B16B4F7744}"/>
              </a:ext>
            </a:extLst>
          </p:cNvPr>
          <p:cNvSpPr txBox="1"/>
          <p:nvPr/>
        </p:nvSpPr>
        <p:spPr>
          <a:xfrm>
            <a:off x="6490655" y="3637169"/>
            <a:ext cx="2454147" cy="1077218"/>
          </a:xfrm>
          <a:prstGeom prst="rect">
            <a:avLst/>
          </a:prstGeom>
          <a:noFill/>
        </p:spPr>
        <p:txBody>
          <a:bodyPr wrap="square">
            <a:spAutoFit/>
          </a:bodyPr>
          <a:lstStyle/>
          <a:p>
            <a:pPr defTabSz="904876">
              <a:spcAft>
                <a:spcPts val="1200"/>
              </a:spcAft>
              <a:defRPr/>
            </a:pPr>
            <a:r>
              <a:rPr lang="en-US" sz="1600" dirty="0">
                <a:solidFill>
                  <a:srgbClr val="FFFFFF"/>
                </a:solidFill>
                <a:latin typeface="Amazon Ember Display"/>
                <a:ea typeface="Amazon Ember Display Light" panose="020F0403020204020204" pitchFamily="34" charset="0"/>
                <a:cs typeface="Amazon Ember Display Light" panose="020F0403020204020204" pitchFamily="34" charset="0"/>
              </a:rPr>
              <a:t>Build agents with responsible AI, native observability, and evaluation </a:t>
            </a:r>
            <a:r>
              <a:rPr kumimoji="0" lang="en-US" sz="16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t>in mind. </a:t>
            </a:r>
          </a:p>
        </p:txBody>
      </p:sp>
      <p:sp>
        <p:nvSpPr>
          <p:cNvPr id="18" name="TextBox 17">
            <a:extLst>
              <a:ext uri="{FF2B5EF4-FFF2-40B4-BE49-F238E27FC236}">
                <a16:creationId xmlns:a16="http://schemas.microsoft.com/office/drawing/2014/main" id="{CF22B956-E967-1D56-886C-7CE90FA2850C}"/>
              </a:ext>
            </a:extLst>
          </p:cNvPr>
          <p:cNvSpPr txBox="1"/>
          <p:nvPr/>
        </p:nvSpPr>
        <p:spPr>
          <a:xfrm>
            <a:off x="381286" y="3636962"/>
            <a:ext cx="2454147" cy="1077218"/>
          </a:xfrm>
          <a:prstGeom prst="rect">
            <a:avLst/>
          </a:prstGeom>
          <a:noFill/>
        </p:spPr>
        <p:txBody>
          <a:bodyPr wrap="square">
            <a:spAutoFit/>
          </a:bodyPr>
          <a:lstStyle/>
          <a:p>
            <a:pPr marL="0" marR="0" lvl="0" indent="0" defTabSz="904876" rtl="0" eaLnBrk="1" fontAlgn="auto" latinLnBrk="0" hangingPunct="1">
              <a:lnSpc>
                <a:spcPct val="100000"/>
              </a:lnSpc>
              <a:spcBef>
                <a:spcPts val="0"/>
              </a:spcBef>
              <a:spcAft>
                <a:spcPts val="1200"/>
              </a:spcAft>
              <a:buClrTx/>
              <a:buSzTx/>
              <a:buFontTx/>
              <a:buNone/>
              <a:tabLst/>
              <a:defRPr/>
            </a:pPr>
            <a:r>
              <a:rPr lang="en-US" sz="1600" dirty="0">
                <a:solidFill>
                  <a:srgbClr val="FFFFFF"/>
                </a:solidFill>
                <a:latin typeface="Amazon Ember Display"/>
                <a:ea typeface="Amazon Ember Display Light" panose="020F0403020204020204" pitchFamily="34" charset="0"/>
                <a:cs typeface="Amazon Ember Display Light" panose="020F0403020204020204" pitchFamily="34" charset="0"/>
              </a:rPr>
              <a:t>Offers the flexibility to integrate, customize, and extend the power of agents.</a:t>
            </a:r>
            <a:endParaRPr kumimoji="0" lang="en-US" sz="16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endParaRPr>
          </a:p>
        </p:txBody>
      </p:sp>
      <p:sp>
        <p:nvSpPr>
          <p:cNvPr id="21" name="TextBox 20">
            <a:extLst>
              <a:ext uri="{FF2B5EF4-FFF2-40B4-BE49-F238E27FC236}">
                <a16:creationId xmlns:a16="http://schemas.microsoft.com/office/drawing/2014/main" id="{4129E6F1-3048-0C3B-71E7-8A2586566B74}"/>
              </a:ext>
            </a:extLst>
          </p:cNvPr>
          <p:cNvSpPr txBox="1"/>
          <p:nvPr/>
        </p:nvSpPr>
        <p:spPr>
          <a:xfrm>
            <a:off x="9412346" y="2786352"/>
            <a:ext cx="1811659" cy="461665"/>
          </a:xfrm>
          <a:prstGeom prst="rect">
            <a:avLst/>
          </a:prstGeom>
          <a:noFill/>
        </p:spPr>
        <p:txBody>
          <a:bodyPr wrap="square">
            <a:spAutoFit/>
          </a:bodyPr>
          <a:lstStyle/>
          <a:p>
            <a:pPr algn="ctr"/>
            <a:r>
              <a:rPr kumimoji="0" lang="en-US" sz="2400" b="1" i="0" u="none" strike="noStrike" kern="1200" cap="none" spc="0" normalizeH="0" baseline="0" noProof="0" dirty="0">
                <a:ln>
                  <a:noFill/>
                </a:ln>
                <a:solidFill>
                  <a:schemeClr val="accent3">
                    <a:lumMod val="60000"/>
                    <a:lumOff val="40000"/>
                  </a:schemeClr>
                </a:solidFill>
                <a:effectLst/>
                <a:uLnTx/>
                <a:uFillTx/>
                <a:latin typeface="Amazon Ember Display"/>
                <a:ea typeface="Amazon Ember Display Light" panose="020F0403020204020204" pitchFamily="34" charset="0"/>
                <a:cs typeface="Amazon Ember Display Light" panose="020F0403020204020204" pitchFamily="34" charset="0"/>
              </a:rPr>
              <a:t>Support</a:t>
            </a:r>
            <a:endParaRPr lang="en-US" sz="2400" dirty="0">
              <a:solidFill>
                <a:schemeClr val="accent3">
                  <a:lumMod val="60000"/>
                  <a:lumOff val="40000"/>
                </a:schemeClr>
              </a:solidFill>
            </a:endParaRPr>
          </a:p>
        </p:txBody>
      </p:sp>
      <p:sp>
        <p:nvSpPr>
          <p:cNvPr id="23" name="TextBox 22">
            <a:extLst>
              <a:ext uri="{FF2B5EF4-FFF2-40B4-BE49-F238E27FC236}">
                <a16:creationId xmlns:a16="http://schemas.microsoft.com/office/drawing/2014/main" id="{31A79749-107C-FB23-0B87-F0784FAE6521}"/>
              </a:ext>
            </a:extLst>
          </p:cNvPr>
          <p:cNvSpPr txBox="1"/>
          <p:nvPr/>
        </p:nvSpPr>
        <p:spPr>
          <a:xfrm>
            <a:off x="9312677" y="3644297"/>
            <a:ext cx="2657990" cy="1969770"/>
          </a:xfrm>
          <a:prstGeom prst="rect">
            <a:avLst/>
          </a:prstGeom>
          <a:noFill/>
        </p:spPr>
        <p:txBody>
          <a:bodyPr wrap="square">
            <a:spAutoFit/>
          </a:bodyPr>
          <a:lstStyle/>
          <a:p>
            <a:pPr defTabSz="904876">
              <a:spcAft>
                <a:spcPts val="1200"/>
              </a:spcAft>
              <a:defRPr/>
            </a:pPr>
            <a:r>
              <a:rPr lang="en-US" sz="1600" dirty="0">
                <a:solidFill>
                  <a:srgbClr val="FFFFFF"/>
                </a:solidFill>
                <a:latin typeface="Amazon Ember Display"/>
                <a:ea typeface="Amazon Ember Display Light" panose="020F0403020204020204" pitchFamily="34" charset="0"/>
                <a:cs typeface="Amazon Ember Display Light" panose="020F0403020204020204" pitchFamily="34" charset="0"/>
              </a:rPr>
              <a:t>Get expert advice and  collaborate with the AWS Builder and Discord communities, work with Partners, and join AWS Developer events. </a:t>
            </a:r>
            <a:endParaRPr kumimoji="0" lang="en-US" sz="16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endParaRPr>
          </a:p>
          <a:p>
            <a:pPr marL="0" marR="0" lvl="0" indent="0" defTabSz="90487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t> </a:t>
            </a:r>
          </a:p>
        </p:txBody>
      </p:sp>
      <p:cxnSp>
        <p:nvCxnSpPr>
          <p:cNvPr id="4" name="Straight Connector 3">
            <a:extLst>
              <a:ext uri="{FF2B5EF4-FFF2-40B4-BE49-F238E27FC236}">
                <a16:creationId xmlns:a16="http://schemas.microsoft.com/office/drawing/2014/main" id="{6D5850A0-26A5-7258-2FF0-CF0C23045F1E}"/>
              </a:ext>
            </a:extLst>
          </p:cNvPr>
          <p:cNvCxnSpPr>
            <a:cxnSpLocks/>
          </p:cNvCxnSpPr>
          <p:nvPr/>
        </p:nvCxnSpPr>
        <p:spPr>
          <a:xfrm flipH="1" flipV="1">
            <a:off x="528911" y="3432216"/>
            <a:ext cx="1811659" cy="6849"/>
          </a:xfrm>
          <a:prstGeom prst="line">
            <a:avLst/>
          </a:prstGeom>
          <a:ln w="19050" cap="rnd">
            <a:gradFill flip="none" rotWithShape="1">
              <a:gsLst>
                <a:gs pos="0">
                  <a:schemeClr val="accent5">
                    <a:lumMod val="75000"/>
                  </a:schemeClr>
                </a:gs>
                <a:gs pos="100000">
                  <a:schemeClr val="accent3"/>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002816-B23D-AE5A-6C34-10C0EFD4A446}"/>
              </a:ext>
            </a:extLst>
          </p:cNvPr>
          <p:cNvCxnSpPr>
            <a:cxnSpLocks/>
          </p:cNvCxnSpPr>
          <p:nvPr/>
        </p:nvCxnSpPr>
        <p:spPr>
          <a:xfrm flipH="1" flipV="1">
            <a:off x="3586134" y="3449338"/>
            <a:ext cx="1811659" cy="6849"/>
          </a:xfrm>
          <a:prstGeom prst="line">
            <a:avLst/>
          </a:prstGeom>
          <a:ln w="19050" cap="rnd">
            <a:gradFill flip="none" rotWithShape="1">
              <a:gsLst>
                <a:gs pos="0">
                  <a:schemeClr val="accent5">
                    <a:lumMod val="75000"/>
                  </a:schemeClr>
                </a:gs>
                <a:gs pos="100000">
                  <a:schemeClr val="accent3"/>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27CC07-BACF-6220-E1AE-DA57232B6DF4}"/>
              </a:ext>
            </a:extLst>
          </p:cNvPr>
          <p:cNvCxnSpPr>
            <a:cxnSpLocks/>
          </p:cNvCxnSpPr>
          <p:nvPr/>
        </p:nvCxnSpPr>
        <p:spPr>
          <a:xfrm flipH="1" flipV="1">
            <a:off x="6643356" y="3422151"/>
            <a:ext cx="1811659" cy="6849"/>
          </a:xfrm>
          <a:prstGeom prst="line">
            <a:avLst/>
          </a:prstGeom>
          <a:ln w="19050" cap="rnd">
            <a:gradFill flip="none" rotWithShape="1">
              <a:gsLst>
                <a:gs pos="0">
                  <a:schemeClr val="accent5">
                    <a:lumMod val="75000"/>
                  </a:schemeClr>
                </a:gs>
                <a:gs pos="100000">
                  <a:schemeClr val="accent3"/>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5BC888-A5DD-E2F8-65F3-56FC9A961FB7}"/>
              </a:ext>
            </a:extLst>
          </p:cNvPr>
          <p:cNvCxnSpPr>
            <a:cxnSpLocks/>
          </p:cNvCxnSpPr>
          <p:nvPr/>
        </p:nvCxnSpPr>
        <p:spPr>
          <a:xfrm flipH="1" flipV="1">
            <a:off x="9412346" y="3415302"/>
            <a:ext cx="1811659" cy="6849"/>
          </a:xfrm>
          <a:prstGeom prst="line">
            <a:avLst/>
          </a:prstGeom>
          <a:ln w="19050" cap="rnd">
            <a:gradFill flip="none" rotWithShape="1">
              <a:gsLst>
                <a:gs pos="0">
                  <a:schemeClr val="accent5">
                    <a:lumMod val="75000"/>
                  </a:schemeClr>
                </a:gs>
                <a:gs pos="100000">
                  <a:schemeClr val="accent3"/>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95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10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48DAF3E7-342E-A65D-AB54-46C64AAAF5F3}"/>
            </a:ext>
          </a:extLst>
        </p:cNvPr>
        <p:cNvGrpSpPr/>
        <p:nvPr/>
      </p:nvGrpSpPr>
      <p:grpSpPr>
        <a:xfrm>
          <a:off x="0" y="0"/>
          <a:ext cx="0" cy="0"/>
          <a:chOff x="0" y="0"/>
          <a:chExt cx="0" cy="0"/>
        </a:xfrm>
      </p:grpSpPr>
      <p:sp>
        <p:nvSpPr>
          <p:cNvPr id="32" name="Text Placeholder 31">
            <a:extLst>
              <a:ext uri="{FF2B5EF4-FFF2-40B4-BE49-F238E27FC236}">
                <a16:creationId xmlns:a16="http://schemas.microsoft.com/office/drawing/2014/main" id="{5D8BB613-0BA3-8003-CF3C-F677F7E2D238}"/>
              </a:ext>
            </a:extLst>
          </p:cNvPr>
          <p:cNvSpPr>
            <a:spLocks noGrp="1"/>
          </p:cNvSpPr>
          <p:nvPr>
            <p:ph type="body" sz="quarter" idx="14"/>
          </p:nvPr>
        </p:nvSpPr>
        <p:spPr>
          <a:xfrm>
            <a:off x="6592888" y="1714500"/>
            <a:ext cx="4800600" cy="3225800"/>
          </a:xfrm>
        </p:spPr>
        <p:txBody>
          <a:bodyPr/>
          <a:lstStyle/>
          <a:p>
            <a:pPr algn="l" rtl="0">
              <a:buNone/>
            </a:pPr>
            <a:r>
              <a:rPr lang="en-US" b="0" i="0" u="none" strike="noStrike" dirty="0">
                <a:solidFill>
                  <a:srgbClr val="212121"/>
                </a:solidFill>
                <a:effectLst/>
              </a:rPr>
              <a:t>Accenture and AWS are helping organizations adopt and scale Agentic AI rapidly and with confidence. Open source is a key part of this strategy. We look forward to leveraging Strands Agents with our clients to develop industry-specific agents that enhance productivity, improve decision-making, and increase operational efficiency. We are also excited to be an active contributor to this open-source community.</a:t>
            </a:r>
          </a:p>
        </p:txBody>
      </p:sp>
      <p:pic>
        <p:nvPicPr>
          <p:cNvPr id="51" name="Picture Placeholder 50" descr="A long hallway with elevators&#10;&#10;AI-generated content may be incorrect.">
            <a:extLst>
              <a:ext uri="{FF2B5EF4-FFF2-40B4-BE49-F238E27FC236}">
                <a16:creationId xmlns:a16="http://schemas.microsoft.com/office/drawing/2014/main" id="{DE2BB333-CA3D-04C0-BE86-93FA06BE0D83}"/>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185" b="1185"/>
          <a:stretch/>
        </p:blipFill>
        <p:spPr>
          <a:xfrm>
            <a:off x="838200" y="1714500"/>
            <a:ext cx="4956175" cy="3225800"/>
          </a:xfrm>
        </p:spPr>
      </p:pic>
      <p:sp>
        <p:nvSpPr>
          <p:cNvPr id="41" name="Text Placeholder 40">
            <a:extLst>
              <a:ext uri="{FF2B5EF4-FFF2-40B4-BE49-F238E27FC236}">
                <a16:creationId xmlns:a16="http://schemas.microsoft.com/office/drawing/2014/main" id="{95D76E63-883C-CA77-8213-926E6D038092}"/>
              </a:ext>
            </a:extLst>
          </p:cNvPr>
          <p:cNvSpPr>
            <a:spLocks noGrp="1"/>
          </p:cNvSpPr>
          <p:nvPr>
            <p:ph type="body" sz="quarter" idx="17"/>
          </p:nvPr>
        </p:nvSpPr>
        <p:spPr>
          <a:xfrm>
            <a:off x="6592888" y="5105400"/>
            <a:ext cx="4800600" cy="286232"/>
          </a:xfrm>
        </p:spPr>
        <p:txBody>
          <a:bodyPr/>
          <a:lstStyle/>
          <a:p>
            <a:r>
              <a:rPr lang="en-US" dirty="0"/>
              <a:t>Chris Wegmann</a:t>
            </a:r>
          </a:p>
        </p:txBody>
      </p:sp>
      <p:sp>
        <p:nvSpPr>
          <p:cNvPr id="42" name="Text Placeholder 41">
            <a:extLst>
              <a:ext uri="{FF2B5EF4-FFF2-40B4-BE49-F238E27FC236}">
                <a16:creationId xmlns:a16="http://schemas.microsoft.com/office/drawing/2014/main" id="{0844EC81-4560-D304-F3E2-47BECAE4C1C8}"/>
              </a:ext>
            </a:extLst>
          </p:cNvPr>
          <p:cNvSpPr>
            <a:spLocks noGrp="1"/>
          </p:cNvSpPr>
          <p:nvPr>
            <p:ph type="body" sz="quarter" idx="18"/>
          </p:nvPr>
        </p:nvSpPr>
        <p:spPr>
          <a:xfrm>
            <a:off x="6592888" y="5432554"/>
            <a:ext cx="4800600" cy="313932"/>
          </a:xfrm>
        </p:spPr>
        <p:txBody>
          <a:bodyPr/>
          <a:lstStyle/>
          <a:p>
            <a:pPr rtl="0">
              <a:buNone/>
            </a:pPr>
            <a:r>
              <a:rPr lang="en-US" dirty="0">
                <a:solidFill>
                  <a:srgbClr val="000000"/>
                </a:solidFill>
                <a:effectLst/>
                <a:latin typeface="Calibri" panose="020F0502020204030204" pitchFamily="34" charset="0"/>
              </a:rPr>
              <a:t>Accenture AWS Business Group Global Technology &amp; Practice Lead</a:t>
            </a:r>
            <a:endParaRPr lang="en-US" dirty="0"/>
          </a:p>
        </p:txBody>
      </p:sp>
      <p:pic>
        <p:nvPicPr>
          <p:cNvPr id="7" name="Picture 6">
            <a:extLst>
              <a:ext uri="{FF2B5EF4-FFF2-40B4-BE49-F238E27FC236}">
                <a16:creationId xmlns:a16="http://schemas.microsoft.com/office/drawing/2014/main" id="{C4798FB1-037F-2FC1-A8A0-348FE453F7E5}"/>
              </a:ext>
            </a:extLst>
          </p:cNvPr>
          <p:cNvPicPr>
            <a:picLocks noChangeAspect="1"/>
          </p:cNvPicPr>
          <p:nvPr/>
        </p:nvPicPr>
        <p:blipFill>
          <a:blip r:embed="rId4"/>
          <a:stretch>
            <a:fillRect/>
          </a:stretch>
        </p:blipFill>
        <p:spPr>
          <a:xfrm>
            <a:off x="1251186" y="748227"/>
            <a:ext cx="2610335" cy="687252"/>
          </a:xfrm>
          <a:prstGeom prst="rect">
            <a:avLst/>
          </a:prstGeom>
        </p:spPr>
      </p:pic>
      <p:pic>
        <p:nvPicPr>
          <p:cNvPr id="2" name="Picture 1">
            <a:extLst>
              <a:ext uri="{FF2B5EF4-FFF2-40B4-BE49-F238E27FC236}">
                <a16:creationId xmlns:a16="http://schemas.microsoft.com/office/drawing/2014/main" id="{C167A5E4-8381-A742-C0F8-2ADD6A541E3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47148" y="4273929"/>
            <a:ext cx="398998" cy="338710"/>
          </a:xfrm>
          <a:prstGeom prst="rect">
            <a:avLst/>
          </a:prstGeom>
        </p:spPr>
      </p:pic>
    </p:spTree>
    <p:extLst>
      <p:ext uri="{BB962C8B-B14F-4D97-AF65-F5344CB8AC3E}">
        <p14:creationId xmlns:p14="http://schemas.microsoft.com/office/powerpoint/2010/main" val="6201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BEC2-E68F-4C6B-76CB-ED5F42F63D8F}"/>
            </a:ext>
          </a:extLst>
        </p:cNvPr>
        <p:cNvGrpSpPr/>
        <p:nvPr/>
      </p:nvGrpSpPr>
      <p:grpSpPr>
        <a:xfrm>
          <a:off x="0" y="0"/>
          <a:ext cx="0" cy="0"/>
          <a:chOff x="0" y="0"/>
          <a:chExt cx="0" cy="0"/>
        </a:xfrm>
      </p:grpSpPr>
      <p:sp>
        <p:nvSpPr>
          <p:cNvPr id="10" name="Rectangle: Rounded Corners 182">
            <a:extLst>
              <a:ext uri="{FF2B5EF4-FFF2-40B4-BE49-F238E27FC236}">
                <a16:creationId xmlns:a16="http://schemas.microsoft.com/office/drawing/2014/main" id="{BE192E79-007A-B3DD-9973-F4DDE4C72C4C}"/>
              </a:ext>
            </a:extLst>
          </p:cNvPr>
          <p:cNvSpPr/>
          <p:nvPr/>
        </p:nvSpPr>
        <p:spPr>
          <a:xfrm>
            <a:off x="9187910" y="1529845"/>
            <a:ext cx="2343086" cy="4261881"/>
          </a:xfrm>
          <a:prstGeom prst="roundRect">
            <a:avLst>
              <a:gd name="adj" fmla="val 5750"/>
            </a:avLst>
          </a:prstGeom>
          <a:ln/>
        </p:spPr>
        <p:style>
          <a:lnRef idx="2">
            <a:schemeClr val="accent3">
              <a:shade val="15000"/>
            </a:schemeClr>
          </a:lnRef>
          <a:fillRef idx="1">
            <a:schemeClr val="accent3"/>
          </a:fillRef>
          <a:effectRef idx="0">
            <a:schemeClr val="accent3"/>
          </a:effectRef>
          <a:fontRef idx="minor">
            <a:schemeClr val="lt1"/>
          </a:fontRef>
        </p:style>
        <p:txBody>
          <a:bodyPr lIns="45720" tIns="640080" r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A7128"/>
              </a:solidFill>
              <a:effectLst/>
              <a:uLnTx/>
              <a:uFillTx/>
              <a:latin typeface="Amazon Ember Display"/>
              <a:ea typeface="+mn-ea"/>
              <a:cs typeface="+mn-cs"/>
            </a:endParaRPr>
          </a:p>
        </p:txBody>
      </p:sp>
      <p:sp>
        <p:nvSpPr>
          <p:cNvPr id="4" name="Rectangle: Rounded Corners 182">
            <a:extLst>
              <a:ext uri="{FF2B5EF4-FFF2-40B4-BE49-F238E27FC236}">
                <a16:creationId xmlns:a16="http://schemas.microsoft.com/office/drawing/2014/main" id="{769AEB87-52FB-864B-FBB9-5FBA1103E919}"/>
              </a:ext>
            </a:extLst>
          </p:cNvPr>
          <p:cNvSpPr/>
          <p:nvPr/>
        </p:nvSpPr>
        <p:spPr>
          <a:xfrm>
            <a:off x="454429" y="1529845"/>
            <a:ext cx="2343086" cy="4261881"/>
          </a:xfrm>
          <a:prstGeom prst="roundRect">
            <a:avLst>
              <a:gd name="adj" fmla="val 5750"/>
            </a:avLst>
          </a:prstGeom>
          <a:ln/>
        </p:spPr>
        <p:style>
          <a:lnRef idx="2">
            <a:schemeClr val="accent3">
              <a:shade val="15000"/>
            </a:schemeClr>
          </a:lnRef>
          <a:fillRef idx="1">
            <a:schemeClr val="accent3"/>
          </a:fillRef>
          <a:effectRef idx="0">
            <a:schemeClr val="accent3"/>
          </a:effectRef>
          <a:fontRef idx="minor">
            <a:schemeClr val="lt1"/>
          </a:fontRef>
        </p:style>
        <p:txBody>
          <a:bodyPr lIns="45720" tIns="640080" r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A7128"/>
              </a:solidFill>
              <a:effectLst/>
              <a:uLnTx/>
              <a:uFillTx/>
              <a:latin typeface="Amazon Ember Display"/>
              <a:ea typeface="+mn-ea"/>
              <a:cs typeface="+mn-cs"/>
            </a:endParaRPr>
          </a:p>
        </p:txBody>
      </p:sp>
      <p:cxnSp>
        <p:nvCxnSpPr>
          <p:cNvPr id="7" name="Straight Connector 6">
            <a:extLst>
              <a:ext uri="{FF2B5EF4-FFF2-40B4-BE49-F238E27FC236}">
                <a16:creationId xmlns:a16="http://schemas.microsoft.com/office/drawing/2014/main" id="{C570E7E9-6411-648E-01EC-5825089598D5}"/>
              </a:ext>
            </a:extLst>
          </p:cNvPr>
          <p:cNvCxnSpPr>
            <a:cxnSpLocks/>
          </p:cNvCxnSpPr>
          <p:nvPr/>
        </p:nvCxnSpPr>
        <p:spPr>
          <a:xfrm flipH="1" flipV="1">
            <a:off x="721368" y="3442629"/>
            <a:ext cx="1811659" cy="6849"/>
          </a:xfrm>
          <a:prstGeom prst="line">
            <a:avLst/>
          </a:prstGeom>
          <a:ln w="1905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1508B54-CC3A-D6CA-E94B-6D2917978366}"/>
              </a:ext>
            </a:extLst>
          </p:cNvPr>
          <p:cNvCxnSpPr>
            <a:cxnSpLocks/>
          </p:cNvCxnSpPr>
          <p:nvPr/>
        </p:nvCxnSpPr>
        <p:spPr>
          <a:xfrm flipH="1" flipV="1">
            <a:off x="9454851" y="3421789"/>
            <a:ext cx="1811659" cy="6849"/>
          </a:xfrm>
          <a:prstGeom prst="line">
            <a:avLst/>
          </a:prstGeom>
          <a:ln w="1905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82">
            <a:extLst>
              <a:ext uri="{FF2B5EF4-FFF2-40B4-BE49-F238E27FC236}">
                <a16:creationId xmlns:a16="http://schemas.microsoft.com/office/drawing/2014/main" id="{0124365E-9A03-6D73-713F-A9B1716FE749}"/>
              </a:ext>
            </a:extLst>
          </p:cNvPr>
          <p:cNvSpPr/>
          <p:nvPr/>
        </p:nvSpPr>
        <p:spPr>
          <a:xfrm>
            <a:off x="6245629" y="1529845"/>
            <a:ext cx="2343086" cy="4261881"/>
          </a:xfrm>
          <a:prstGeom prst="roundRect">
            <a:avLst>
              <a:gd name="adj" fmla="val 5750"/>
            </a:avLst>
          </a:prstGeom>
          <a:ln/>
        </p:spPr>
        <p:style>
          <a:lnRef idx="2">
            <a:schemeClr val="accent3">
              <a:shade val="15000"/>
            </a:schemeClr>
          </a:lnRef>
          <a:fillRef idx="1">
            <a:schemeClr val="accent3"/>
          </a:fillRef>
          <a:effectRef idx="0">
            <a:schemeClr val="accent3"/>
          </a:effectRef>
          <a:fontRef idx="minor">
            <a:schemeClr val="lt1"/>
          </a:fontRef>
        </p:style>
        <p:txBody>
          <a:bodyPr lIns="45720" tIns="640080" r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A7128"/>
              </a:solidFill>
              <a:effectLst/>
              <a:uLnTx/>
              <a:uFillTx/>
              <a:latin typeface="Amazon Ember Display"/>
              <a:ea typeface="+mn-ea"/>
              <a:cs typeface="+mn-cs"/>
            </a:endParaRPr>
          </a:p>
        </p:txBody>
      </p:sp>
      <p:cxnSp>
        <p:nvCxnSpPr>
          <p:cNvPr id="3" name="Straight Connector 2">
            <a:extLst>
              <a:ext uri="{FF2B5EF4-FFF2-40B4-BE49-F238E27FC236}">
                <a16:creationId xmlns:a16="http://schemas.microsoft.com/office/drawing/2014/main" id="{59836EA2-9193-A1DE-535F-07FC2BE0D5CC}"/>
              </a:ext>
            </a:extLst>
          </p:cNvPr>
          <p:cNvCxnSpPr>
            <a:cxnSpLocks/>
          </p:cNvCxnSpPr>
          <p:nvPr/>
        </p:nvCxnSpPr>
        <p:spPr>
          <a:xfrm flipH="1" flipV="1">
            <a:off x="6512568" y="3442629"/>
            <a:ext cx="1811659" cy="6849"/>
          </a:xfrm>
          <a:prstGeom prst="line">
            <a:avLst/>
          </a:prstGeom>
          <a:ln w="1905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Rectangle: Rounded Corners 182">
            <a:extLst>
              <a:ext uri="{FF2B5EF4-FFF2-40B4-BE49-F238E27FC236}">
                <a16:creationId xmlns:a16="http://schemas.microsoft.com/office/drawing/2014/main" id="{B3CF415D-97D1-B71C-4055-8E3E16505346}"/>
              </a:ext>
            </a:extLst>
          </p:cNvPr>
          <p:cNvSpPr/>
          <p:nvPr/>
        </p:nvSpPr>
        <p:spPr>
          <a:xfrm>
            <a:off x="3360931" y="1529845"/>
            <a:ext cx="2343086" cy="4261881"/>
          </a:xfrm>
          <a:prstGeom prst="roundRect">
            <a:avLst>
              <a:gd name="adj" fmla="val 5750"/>
            </a:avLst>
          </a:prstGeom>
          <a:ln/>
        </p:spPr>
        <p:style>
          <a:lnRef idx="2">
            <a:schemeClr val="accent3">
              <a:shade val="15000"/>
            </a:schemeClr>
          </a:lnRef>
          <a:fillRef idx="1">
            <a:schemeClr val="accent3"/>
          </a:fillRef>
          <a:effectRef idx="0">
            <a:schemeClr val="accent3"/>
          </a:effectRef>
          <a:fontRef idx="minor">
            <a:schemeClr val="lt1"/>
          </a:fontRef>
        </p:style>
        <p:txBody>
          <a:bodyPr lIns="45720" tIns="640080" r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A7128"/>
              </a:solidFill>
              <a:effectLst/>
              <a:uLnTx/>
              <a:uFillTx/>
              <a:latin typeface="Amazon Ember Display"/>
              <a:ea typeface="+mn-ea"/>
              <a:cs typeface="+mn-cs"/>
            </a:endParaRPr>
          </a:p>
        </p:txBody>
      </p:sp>
      <p:cxnSp>
        <p:nvCxnSpPr>
          <p:cNvPr id="6" name="Straight Connector 5">
            <a:extLst>
              <a:ext uri="{FF2B5EF4-FFF2-40B4-BE49-F238E27FC236}">
                <a16:creationId xmlns:a16="http://schemas.microsoft.com/office/drawing/2014/main" id="{EF0C1CB6-53E9-3FBA-0040-85FA5FC22613}"/>
              </a:ext>
            </a:extLst>
          </p:cNvPr>
          <p:cNvCxnSpPr>
            <a:cxnSpLocks/>
          </p:cNvCxnSpPr>
          <p:nvPr/>
        </p:nvCxnSpPr>
        <p:spPr>
          <a:xfrm flipH="1" flipV="1">
            <a:off x="3627870" y="3442629"/>
            <a:ext cx="1811659" cy="6849"/>
          </a:xfrm>
          <a:prstGeom prst="line">
            <a:avLst/>
          </a:prstGeom>
          <a:ln w="19050"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193EB8-ED37-1D32-0E72-857215CD2C0E}"/>
              </a:ext>
            </a:extLst>
          </p:cNvPr>
          <p:cNvSpPr txBox="1"/>
          <p:nvPr/>
        </p:nvSpPr>
        <p:spPr>
          <a:xfrm>
            <a:off x="3484105" y="3712048"/>
            <a:ext cx="2056563" cy="1692771"/>
          </a:xfrm>
          <a:prstGeom prst="rect">
            <a:avLst/>
          </a:prstGeom>
          <a:noFill/>
        </p:spPr>
        <p:txBody>
          <a:bodyPr wrap="square">
            <a:spAutoFit/>
          </a:bodyPr>
          <a:lstStyle/>
          <a:p>
            <a:pPr marL="0" marR="0" lvl="0" indent="0" algn="ctr" defTabSz="904876"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FDCC65"/>
                </a:solidFill>
                <a:effectLst/>
                <a:uLnTx/>
                <a:uFillTx/>
                <a:latin typeface="Amazon Ember Display"/>
                <a:ea typeface="Amazon Ember Display Light" panose="020F0403020204020204" pitchFamily="34" charset="0"/>
                <a:cs typeface="Amazon Ember Display Light" panose="020F0403020204020204" pitchFamily="34" charset="0"/>
              </a:rPr>
              <a:t>SDK</a:t>
            </a:r>
            <a:br>
              <a:rPr kumimoji="0" lang="en-US" sz="1600" b="1"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br>
            <a:r>
              <a:rPr kumimoji="0" lang="en-US" sz="160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t>Get started building agents and contribute to the open-source </a:t>
            </a:r>
            <a:r>
              <a:rPr kumimoji="0" lang="en-US" sz="16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t>project on GitHub</a:t>
            </a:r>
          </a:p>
        </p:txBody>
      </p:sp>
      <p:sp>
        <p:nvSpPr>
          <p:cNvPr id="18" name="Title 1">
            <a:extLst>
              <a:ext uri="{FF2B5EF4-FFF2-40B4-BE49-F238E27FC236}">
                <a16:creationId xmlns:a16="http://schemas.microsoft.com/office/drawing/2014/main" id="{76A34A64-6B8B-C685-5EB9-8F231C5E44E4}"/>
              </a:ext>
            </a:extLst>
          </p:cNvPr>
          <p:cNvSpPr txBox="1">
            <a:spLocks/>
          </p:cNvSpPr>
          <p:nvPr/>
        </p:nvSpPr>
        <p:spPr>
          <a:xfrm>
            <a:off x="304800" y="304808"/>
            <a:ext cx="11582400" cy="638175"/>
          </a:xfrm>
          <a:prstGeom prst="rect">
            <a:avLst/>
          </a:prstGeom>
        </p:spPr>
        <p:txBody>
          <a:bodyPr vert="horz" lIns="0" tIns="45720" rIns="0" bIns="45720" rtlCol="0" anchor="t">
            <a:noAutofit/>
          </a:bodyPr>
          <a:lstStyle>
            <a:lvl1pPr algn="l" defTabSz="541887" rtl="0" eaLnBrk="1" latinLnBrk="0" hangingPunct="1">
              <a:lnSpc>
                <a:spcPct val="90000"/>
              </a:lnSpc>
              <a:spcBef>
                <a:spcPct val="0"/>
              </a:spcBef>
              <a:buNone/>
              <a:defRPr sz="2370" kern="1200" spc="-59" baseline="0">
                <a:solidFill>
                  <a:schemeClr val="tx1"/>
                </a:solidFill>
                <a:latin typeface="+mj-lt"/>
                <a:ea typeface="+mj-ea"/>
                <a:cs typeface="+mj-cs"/>
              </a:defRPr>
            </a:lvl1pPr>
          </a:lstStyle>
          <a:p>
            <a:pPr marL="0" marR="0" lvl="0" indent="0" algn="l" defTabSz="541887" rtl="0" eaLnBrk="1" fontAlgn="auto" latinLnBrk="0" hangingPunct="1">
              <a:lnSpc>
                <a:spcPct val="90000"/>
              </a:lnSpc>
              <a:spcBef>
                <a:spcPct val="0"/>
              </a:spcBef>
              <a:spcAft>
                <a:spcPts val="0"/>
              </a:spcAft>
              <a:buClrTx/>
              <a:buSzTx/>
              <a:buFontTx/>
              <a:buNone/>
              <a:tabLst/>
              <a:defRPr/>
            </a:pPr>
            <a:r>
              <a:rPr kumimoji="0" lang="en-US" sz="4000" b="1" u="none" strike="noStrike" kern="1200" cap="none" spc="-59"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Get started with Strands Agents</a:t>
            </a:r>
            <a:endParaRPr kumimoji="0" lang="en-US" sz="4000" b="1" u="none" strike="noStrike" kern="1200" cap="none" spc="-59"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889A8D8A-CAF1-46E4-1B13-08EF68C6BEDD}"/>
              </a:ext>
            </a:extLst>
          </p:cNvPr>
          <p:cNvSpPr txBox="1"/>
          <p:nvPr/>
        </p:nvSpPr>
        <p:spPr>
          <a:xfrm>
            <a:off x="9341417" y="3714024"/>
            <a:ext cx="2036073" cy="1200329"/>
          </a:xfrm>
          <a:prstGeom prst="rect">
            <a:avLst/>
          </a:prstGeom>
          <a:noFill/>
        </p:spPr>
        <p:txBody>
          <a:bodyPr wrap="square">
            <a:spAutoFit/>
          </a:bodyPr>
          <a:lstStyle/>
          <a:p>
            <a:pPr marL="0" marR="0" lvl="0" indent="0" algn="ctr" defTabSz="904876"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FDCC65"/>
                </a:solidFill>
                <a:effectLst/>
                <a:uLnTx/>
                <a:uFillTx/>
                <a:latin typeface="Amazon Ember Display"/>
                <a:ea typeface="Amazon Ember Display Light" panose="020F0403020204020204" pitchFamily="34" charset="0"/>
                <a:cs typeface="Amazon Ember Display Light" panose="020F0403020204020204" pitchFamily="34" charset="0"/>
              </a:rPr>
              <a:t>Samples</a:t>
            </a:r>
            <a:br>
              <a:rPr kumimoji="0" lang="en-US" sz="1600" b="1"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t>Discover sample agents in our samples repository</a:t>
            </a:r>
          </a:p>
        </p:txBody>
      </p:sp>
      <p:sp>
        <p:nvSpPr>
          <p:cNvPr id="34" name="TextBox 33">
            <a:extLst>
              <a:ext uri="{FF2B5EF4-FFF2-40B4-BE49-F238E27FC236}">
                <a16:creationId xmlns:a16="http://schemas.microsoft.com/office/drawing/2014/main" id="{B1BF78C5-9EE4-0521-EF88-C08566C1E742}"/>
              </a:ext>
            </a:extLst>
          </p:cNvPr>
          <p:cNvSpPr txBox="1"/>
          <p:nvPr/>
        </p:nvSpPr>
        <p:spPr>
          <a:xfrm>
            <a:off x="575166" y="3712048"/>
            <a:ext cx="1979136" cy="144655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DCC65"/>
                </a:solidFill>
                <a:effectLst/>
                <a:uLnTx/>
                <a:uFillTx/>
                <a:latin typeface="Amazon Ember Display"/>
                <a:ea typeface="Amazon Ember Display Light" panose="020F0403020204020204" pitchFamily="34" charset="0"/>
                <a:cs typeface="Amazon Ember Display Light" panose="020F0403020204020204" pitchFamily="34" charset="0"/>
              </a:rPr>
              <a:t>Docs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Display"/>
                <a:ea typeface="Amazon Ember Display Light" panose="020F0403020204020204" pitchFamily="34" charset="0"/>
                <a:cs typeface="Amazon Ember Display Light" panose="020F0403020204020204" pitchFamily="34" charset="0"/>
              </a:rPr>
              <a:t>Review the user guide, quick start, API documentation for best practices</a:t>
            </a:r>
            <a:endParaRPr kumimoji="0" lang="en-US" sz="16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36" name="TextBox 35">
            <a:extLst>
              <a:ext uri="{FF2B5EF4-FFF2-40B4-BE49-F238E27FC236}">
                <a16:creationId xmlns:a16="http://schemas.microsoft.com/office/drawing/2014/main" id="{0EFDCD2B-BF8A-A9CD-BC47-E4622DEBB9A9}"/>
              </a:ext>
            </a:extLst>
          </p:cNvPr>
          <p:cNvSpPr txBox="1"/>
          <p:nvPr/>
        </p:nvSpPr>
        <p:spPr>
          <a:xfrm>
            <a:off x="6511342" y="3712048"/>
            <a:ext cx="1811659" cy="144655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DCC65"/>
                </a:solidFill>
                <a:effectLst/>
                <a:uLnTx/>
                <a:uFillTx/>
                <a:latin typeface="Amazon Ember Display"/>
                <a:ea typeface="Amazon Ember Display Light" panose="020F0403020204020204" pitchFamily="34" charset="0"/>
                <a:cs typeface="Amazon Ember Display Light" panose="020F0403020204020204" pitchFamily="34" charset="0"/>
              </a:rPr>
              <a:t>Tools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Amazon Ember Display"/>
                <a:ea typeface="Amazon Ember Display Light" panose="020F0403020204020204" pitchFamily="34" charset="0"/>
                <a:cs typeface="Amazon Ember Display Light" panose="020F0403020204020204" pitchFamily="34" charset="0"/>
              </a:rPr>
              <a:t>Access pre-built tools to get started experimenting with agents</a:t>
            </a:r>
            <a:endParaRPr kumimoji="0" lang="en-US" sz="16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42" name="TextBox 41">
            <a:extLst>
              <a:ext uri="{FF2B5EF4-FFF2-40B4-BE49-F238E27FC236}">
                <a16:creationId xmlns:a16="http://schemas.microsoft.com/office/drawing/2014/main" id="{5054125F-7DB4-F50F-1784-C830AC292BEF}"/>
              </a:ext>
            </a:extLst>
          </p:cNvPr>
          <p:cNvSpPr txBox="1"/>
          <p:nvPr/>
        </p:nvSpPr>
        <p:spPr>
          <a:xfrm>
            <a:off x="304800" y="859613"/>
            <a:ext cx="6096000" cy="369332"/>
          </a:xfrm>
          <a:prstGeom prst="rect">
            <a:avLst/>
          </a:prstGeom>
          <a:noFill/>
        </p:spPr>
        <p:txBody>
          <a:bodyPr wrap="square">
            <a:spAutoFit/>
          </a:bodyPr>
          <a:lstStyle/>
          <a:p>
            <a:r>
              <a:rPr lang="en-US" sz="1800" b="0" dirty="0">
                <a:latin typeface="Amazon Ember Thin" panose="020B0303020204020204" pitchFamily="34" charset="0"/>
                <a:ea typeface="Amazon Ember Thin" panose="020B0303020204020204" pitchFamily="34" charset="0"/>
                <a:cs typeface="Amazon Ember Thin" panose="020B0303020204020204" pitchFamily="34" charset="0"/>
              </a:rPr>
              <a:t>Start your agentic AI journey today</a:t>
            </a:r>
            <a:endParaRPr lang="en-US" dirty="0"/>
          </a:p>
        </p:txBody>
      </p:sp>
      <p:sp>
        <p:nvSpPr>
          <p:cNvPr id="8" name="TextBox 7">
            <a:extLst>
              <a:ext uri="{FF2B5EF4-FFF2-40B4-BE49-F238E27FC236}">
                <a16:creationId xmlns:a16="http://schemas.microsoft.com/office/drawing/2014/main" id="{0B8092F5-B5B7-DB0F-2B5B-BCF616F9E766}"/>
              </a:ext>
            </a:extLst>
          </p:cNvPr>
          <p:cNvSpPr txBox="1"/>
          <p:nvPr/>
        </p:nvSpPr>
        <p:spPr>
          <a:xfrm>
            <a:off x="6672231" y="7386638"/>
            <a:ext cx="65" cy="369332"/>
          </a:xfrm>
          <a:prstGeom prst="rect">
            <a:avLst/>
          </a:prstGeom>
          <a:noFill/>
        </p:spPr>
        <p:txBody>
          <a:bodyPr wrap="none" lIns="0" rIns="0" rtlCol="0">
            <a:spAutoFit/>
          </a:bodyPr>
          <a:lstStyle/>
          <a:p>
            <a:pPr algn="ctr"/>
            <a:endParaRPr lang="en-US" dirty="0" err="1"/>
          </a:p>
        </p:txBody>
      </p:sp>
      <p:pic>
        <p:nvPicPr>
          <p:cNvPr id="12" name="Graphic 11">
            <a:extLst>
              <a:ext uri="{FF2B5EF4-FFF2-40B4-BE49-F238E27FC236}">
                <a16:creationId xmlns:a16="http://schemas.microsoft.com/office/drawing/2014/main" id="{E39EA768-C5F4-1001-1DE8-ABC3C99D81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1896" y="1735682"/>
            <a:ext cx="1539875" cy="1539875"/>
          </a:xfrm>
          <a:prstGeom prst="rect">
            <a:avLst/>
          </a:prstGeom>
        </p:spPr>
      </p:pic>
      <p:pic>
        <p:nvPicPr>
          <p:cNvPr id="13" name="Graphic 12">
            <a:extLst>
              <a:ext uri="{FF2B5EF4-FFF2-40B4-BE49-F238E27FC236}">
                <a16:creationId xmlns:a16="http://schemas.microsoft.com/office/drawing/2014/main" id="{00537AEF-A79E-629C-5E7A-DF1B3FA70F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3680" y="1706727"/>
            <a:ext cx="1593486" cy="1593486"/>
          </a:xfrm>
          <a:prstGeom prst="rect">
            <a:avLst/>
          </a:prstGeom>
        </p:spPr>
      </p:pic>
      <p:pic>
        <p:nvPicPr>
          <p:cNvPr id="16" name="Graphic 15">
            <a:extLst>
              <a:ext uri="{FF2B5EF4-FFF2-40B4-BE49-F238E27FC236}">
                <a16:creationId xmlns:a16="http://schemas.microsoft.com/office/drawing/2014/main" id="{8300EAF7-BFA3-C99B-72A6-9167DA3D35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14281" y="1715135"/>
            <a:ext cx="1596209" cy="1596209"/>
          </a:xfrm>
          <a:prstGeom prst="rect">
            <a:avLst/>
          </a:prstGeom>
        </p:spPr>
      </p:pic>
      <p:pic>
        <p:nvPicPr>
          <p:cNvPr id="19" name="Graphic 18">
            <a:extLst>
              <a:ext uri="{FF2B5EF4-FFF2-40B4-BE49-F238E27FC236}">
                <a16:creationId xmlns:a16="http://schemas.microsoft.com/office/drawing/2014/main" id="{DAE60816-A3F7-F84F-F613-A38A6FF779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2678" y="1706369"/>
            <a:ext cx="1589360" cy="1589360"/>
          </a:xfrm>
          <a:prstGeom prst="rect">
            <a:avLst/>
          </a:prstGeom>
        </p:spPr>
      </p:pic>
    </p:spTree>
    <p:extLst>
      <p:ext uri="{BB962C8B-B14F-4D97-AF65-F5344CB8AC3E}">
        <p14:creationId xmlns:p14="http://schemas.microsoft.com/office/powerpoint/2010/main" val="111345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DCA7-BE1E-BAD6-69EF-4FABAB8FA5AE}"/>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99184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1E4D4-C047-2391-006B-C9BA9CC81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401CAA-72F4-7DA2-895E-DAB0ECA86F98}"/>
              </a:ext>
            </a:extLst>
          </p:cNvPr>
          <p:cNvSpPr>
            <a:spLocks noGrp="1"/>
          </p:cNvSpPr>
          <p:nvPr>
            <p:ph type="ctrTitle"/>
          </p:nvPr>
        </p:nvSpPr>
        <p:spPr/>
        <p:txBody>
          <a:bodyPr>
            <a:normAutofit/>
          </a:bodyPr>
          <a:lstStyle/>
          <a:p>
            <a:r>
              <a:rPr lang="en-US" b="1" dirty="0">
                <a:solidFill>
                  <a:schemeClr val="bg1"/>
                </a:solidFill>
              </a:rPr>
              <a:t>Appendix</a:t>
            </a:r>
          </a:p>
        </p:txBody>
      </p:sp>
      <p:sp>
        <p:nvSpPr>
          <p:cNvPr id="3" name="Slide Number Placeholder 2">
            <a:extLst>
              <a:ext uri="{FF2B5EF4-FFF2-40B4-BE49-F238E27FC236}">
                <a16:creationId xmlns:a16="http://schemas.microsoft.com/office/drawing/2014/main" id="{6584D3EF-CF4F-73C6-F754-8B3925B32843}"/>
              </a:ext>
            </a:extLst>
          </p:cNvPr>
          <p:cNvSpPr>
            <a:spLocks noGrp="1"/>
          </p:cNvSpPr>
          <p:nvPr>
            <p:ph type="sldNum" sz="quarter" idx="4294967295"/>
          </p:nvPr>
        </p:nvSpPr>
        <p:spPr>
          <a:xfrm>
            <a:off x="9448800" y="6289675"/>
            <a:ext cx="2743200" cy="365125"/>
          </a:xfrm>
        </p:spPr>
        <p:txBody>
          <a:bodyPr/>
          <a:lstStyle/>
          <a:p>
            <a:fld id="{EB4B8DE2-A4E8-46E4-8BBF-D75455EFF32C}" type="slidenum">
              <a:rPr lang="en-US" smtClean="0"/>
              <a:pPr/>
              <a:t>17</a:t>
            </a:fld>
            <a:endParaRPr lang="en-US" dirty="0"/>
          </a:p>
        </p:txBody>
      </p:sp>
    </p:spTree>
    <p:extLst>
      <p:ext uri="{BB962C8B-B14F-4D97-AF65-F5344CB8AC3E}">
        <p14:creationId xmlns:p14="http://schemas.microsoft.com/office/powerpoint/2010/main" val="107517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8E4E2-AD63-4B4C-2CB8-4FAAB2179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56C2D5-D767-4A46-0F9A-4C0412FC1D01}"/>
              </a:ext>
            </a:extLst>
          </p:cNvPr>
          <p:cNvSpPr>
            <a:spLocks noGrp="1"/>
          </p:cNvSpPr>
          <p:nvPr>
            <p:ph type="ctrTitle"/>
          </p:nvPr>
        </p:nvSpPr>
        <p:spPr>
          <a:xfrm>
            <a:off x="4131267" y="2901485"/>
            <a:ext cx="6781800" cy="757130"/>
          </a:xfrm>
        </p:spPr>
        <p:txBody>
          <a:bodyPr/>
          <a:lstStyle/>
          <a:p>
            <a:r>
              <a:rPr lang="en-US" dirty="0"/>
              <a:t>Deep dive</a:t>
            </a:r>
          </a:p>
        </p:txBody>
      </p:sp>
    </p:spTree>
    <p:extLst>
      <p:ext uri="{BB962C8B-B14F-4D97-AF65-F5344CB8AC3E}">
        <p14:creationId xmlns:p14="http://schemas.microsoft.com/office/powerpoint/2010/main" val="418975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7EC7-85B3-2FC8-170B-0FE327D1F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D0A18-C09A-01CA-9000-6B97C2E6B9B2}"/>
              </a:ext>
            </a:extLst>
          </p:cNvPr>
          <p:cNvSpPr>
            <a:spLocks noGrp="1"/>
          </p:cNvSpPr>
          <p:nvPr>
            <p:ph type="title"/>
          </p:nvPr>
        </p:nvSpPr>
        <p:spPr>
          <a:xfrm>
            <a:off x="338666" y="238980"/>
            <a:ext cx="10972800" cy="535531"/>
          </a:xfrm>
        </p:spPr>
        <p:txBody>
          <a:bodyPr/>
          <a:lstStyle/>
          <a:p>
            <a:pPr algn="ctr"/>
            <a:r>
              <a:rPr lang="en-US" dirty="0"/>
              <a:t>Agentic Loop </a:t>
            </a:r>
          </a:p>
        </p:txBody>
      </p:sp>
      <p:sp>
        <p:nvSpPr>
          <p:cNvPr id="51" name="Oval 50">
            <a:extLst>
              <a:ext uri="{FF2B5EF4-FFF2-40B4-BE49-F238E27FC236}">
                <a16:creationId xmlns:a16="http://schemas.microsoft.com/office/drawing/2014/main" id="{5800FFDB-64C5-90CB-B658-1DCC11EDB0F7}"/>
              </a:ext>
            </a:extLst>
          </p:cNvPr>
          <p:cNvSpPr/>
          <p:nvPr/>
        </p:nvSpPr>
        <p:spPr>
          <a:xfrm>
            <a:off x="5433505" y="3301802"/>
            <a:ext cx="1325694" cy="1325692"/>
          </a:xfrm>
          <a:prstGeom prst="ellipse">
            <a:avLst/>
          </a:prstGeom>
          <a:solidFill>
            <a:srgbClr val="000000">
              <a:lumMod val="85000"/>
              <a:lumOff val="15000"/>
            </a:srgbClr>
          </a:solidFill>
          <a:ln w="19050" cap="flat" cmpd="sng" algn="ctr">
            <a:gradFill flip="none" rotWithShape="1">
              <a:gsLst>
                <a:gs pos="100000">
                  <a:srgbClr val="F46DBA"/>
                </a:gs>
                <a:gs pos="0">
                  <a:srgbClr val="7C59ED"/>
                </a:gs>
              </a:gsLst>
              <a:lin ang="0" scaled="0"/>
              <a:tileRect/>
            </a:gradFill>
            <a:prstDash val="solid"/>
          </a:ln>
          <a:effectLst/>
        </p:spPr>
        <p:txBody>
          <a:bodyPr wrap="none" lIns="91440" tIns="91440" bIns="9144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ea typeface="Amazon Ember Display" panose="020F0603020204020204" pitchFamily="34" charset="0"/>
                <a:cs typeface="Amazon Ember Display" panose="020F0603020204020204" pitchFamily="34" charset="0"/>
              </a:rPr>
              <a:t>Strands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ea typeface="Amazon Ember Display" panose="020F0603020204020204" pitchFamily="34" charset="0"/>
                <a:cs typeface="Amazon Ember Display" panose="020F0603020204020204" pitchFamily="34" charset="0"/>
              </a:rPr>
              <a:t>Agents </a:t>
            </a:r>
          </a:p>
        </p:txBody>
      </p:sp>
      <p:sp>
        <p:nvSpPr>
          <p:cNvPr id="52" name="Freeform 29">
            <a:extLst>
              <a:ext uri="{FF2B5EF4-FFF2-40B4-BE49-F238E27FC236}">
                <a16:creationId xmlns:a16="http://schemas.microsoft.com/office/drawing/2014/main" id="{8963C194-A858-698C-DF5A-747F959379D9}"/>
              </a:ext>
            </a:extLst>
          </p:cNvPr>
          <p:cNvSpPr/>
          <p:nvPr/>
        </p:nvSpPr>
        <p:spPr>
          <a:xfrm>
            <a:off x="6134544" y="3181148"/>
            <a:ext cx="1274898" cy="743789"/>
          </a:xfrm>
          <a:custGeom>
            <a:avLst/>
            <a:gdLst>
              <a:gd name="connsiteX0" fmla="*/ 0 w 2551192"/>
              <a:gd name="connsiteY0" fmla="*/ 0 h 1299161"/>
              <a:gd name="connsiteX1" fmla="*/ 72741 w 2551192"/>
              <a:gd name="connsiteY1" fmla="*/ 3673 h 1299161"/>
              <a:gd name="connsiteX2" fmla="*/ 1252386 w 2551192"/>
              <a:gd name="connsiteY2" fmla="*/ 992963 h 1299161"/>
              <a:gd name="connsiteX3" fmla="*/ 1297150 w 2551192"/>
              <a:gd name="connsiteY3" fmla="*/ 1227239 h 1299161"/>
              <a:gd name="connsiteX4" fmla="*/ 2205475 w 2551192"/>
              <a:gd name="connsiteY4" fmla="*/ 1227239 h 1299161"/>
              <a:gd name="connsiteX5" fmla="*/ 2514403 w 2551192"/>
              <a:gd name="connsiteY5" fmla="*/ 1041997 h 1299161"/>
              <a:gd name="connsiteX6" fmla="*/ 2551192 w 2551192"/>
              <a:gd name="connsiteY6" fmla="*/ 1103350 h 1299161"/>
              <a:gd name="connsiteX7" fmla="*/ 2226836 w 2551192"/>
              <a:gd name="connsiteY7" fmla="*/ 1297843 h 1299161"/>
              <a:gd name="connsiteX8" fmla="*/ 2226836 w 2551192"/>
              <a:gd name="connsiteY8" fmla="*/ 1298776 h 1299161"/>
              <a:gd name="connsiteX9" fmla="*/ 2225279 w 2551192"/>
              <a:gd name="connsiteY9" fmla="*/ 1298776 h 1299161"/>
              <a:gd name="connsiteX10" fmla="*/ 2224637 w 2551192"/>
              <a:gd name="connsiteY10" fmla="*/ 1299161 h 1299161"/>
              <a:gd name="connsiteX11" fmla="*/ 2224407 w 2551192"/>
              <a:gd name="connsiteY11" fmla="*/ 1298776 h 1299161"/>
              <a:gd name="connsiteX12" fmla="*/ 1300909 w 2551192"/>
              <a:gd name="connsiteY12" fmla="*/ 1298776 h 1299161"/>
              <a:gd name="connsiteX13" fmla="*/ 1300922 w 2551192"/>
              <a:gd name="connsiteY13" fmla="*/ 1299046 h 1299161"/>
              <a:gd name="connsiteX14" fmla="*/ 1195828 w 2551192"/>
              <a:gd name="connsiteY14" fmla="*/ 1299046 h 1299161"/>
              <a:gd name="connsiteX15" fmla="*/ 1192747 w 2551192"/>
              <a:gd name="connsiteY15" fmla="*/ 1238018 h 1299161"/>
              <a:gd name="connsiteX16" fmla="*/ 61979 w 2551192"/>
              <a:gd name="connsiteY16" fmla="*/ 107251 h 1299161"/>
              <a:gd name="connsiteX17" fmla="*/ 0 w 2551192"/>
              <a:gd name="connsiteY17" fmla="*/ 104121 h 1299161"/>
              <a:gd name="connsiteX0" fmla="*/ 0 w 2551192"/>
              <a:gd name="connsiteY0" fmla="*/ 0 h 1299161"/>
              <a:gd name="connsiteX1" fmla="*/ 72741 w 2551192"/>
              <a:gd name="connsiteY1" fmla="*/ 3673 h 1299161"/>
              <a:gd name="connsiteX2" fmla="*/ 1252386 w 2551192"/>
              <a:gd name="connsiteY2" fmla="*/ 992963 h 1299161"/>
              <a:gd name="connsiteX3" fmla="*/ 1297150 w 2551192"/>
              <a:gd name="connsiteY3" fmla="*/ 1227239 h 1299161"/>
              <a:gd name="connsiteX4" fmla="*/ 2205475 w 2551192"/>
              <a:gd name="connsiteY4" fmla="*/ 1227239 h 1299161"/>
              <a:gd name="connsiteX5" fmla="*/ 2551192 w 2551192"/>
              <a:gd name="connsiteY5" fmla="*/ 1103350 h 1299161"/>
              <a:gd name="connsiteX6" fmla="*/ 2226836 w 2551192"/>
              <a:gd name="connsiteY6" fmla="*/ 1297843 h 1299161"/>
              <a:gd name="connsiteX7" fmla="*/ 2226836 w 2551192"/>
              <a:gd name="connsiteY7" fmla="*/ 1298776 h 1299161"/>
              <a:gd name="connsiteX8" fmla="*/ 2225279 w 2551192"/>
              <a:gd name="connsiteY8" fmla="*/ 1298776 h 1299161"/>
              <a:gd name="connsiteX9" fmla="*/ 2224637 w 2551192"/>
              <a:gd name="connsiteY9" fmla="*/ 1299161 h 1299161"/>
              <a:gd name="connsiteX10" fmla="*/ 2224407 w 2551192"/>
              <a:gd name="connsiteY10" fmla="*/ 1298776 h 1299161"/>
              <a:gd name="connsiteX11" fmla="*/ 1300909 w 2551192"/>
              <a:gd name="connsiteY11" fmla="*/ 1298776 h 1299161"/>
              <a:gd name="connsiteX12" fmla="*/ 1300922 w 2551192"/>
              <a:gd name="connsiteY12" fmla="*/ 1299046 h 1299161"/>
              <a:gd name="connsiteX13" fmla="*/ 1195828 w 2551192"/>
              <a:gd name="connsiteY13" fmla="*/ 1299046 h 1299161"/>
              <a:gd name="connsiteX14" fmla="*/ 1192747 w 2551192"/>
              <a:gd name="connsiteY14" fmla="*/ 1238018 h 1299161"/>
              <a:gd name="connsiteX15" fmla="*/ 61979 w 2551192"/>
              <a:gd name="connsiteY15" fmla="*/ 107251 h 1299161"/>
              <a:gd name="connsiteX16" fmla="*/ 0 w 2551192"/>
              <a:gd name="connsiteY16" fmla="*/ 104121 h 1299161"/>
              <a:gd name="connsiteX17" fmla="*/ 0 w 2551192"/>
              <a:gd name="connsiteY17" fmla="*/ 0 h 1299161"/>
              <a:gd name="connsiteX0" fmla="*/ 0 w 2226836"/>
              <a:gd name="connsiteY0" fmla="*/ 0 h 1299161"/>
              <a:gd name="connsiteX1" fmla="*/ 72741 w 2226836"/>
              <a:gd name="connsiteY1" fmla="*/ 3673 h 1299161"/>
              <a:gd name="connsiteX2" fmla="*/ 1252386 w 2226836"/>
              <a:gd name="connsiteY2" fmla="*/ 992963 h 1299161"/>
              <a:gd name="connsiteX3" fmla="*/ 1297150 w 2226836"/>
              <a:gd name="connsiteY3" fmla="*/ 1227239 h 1299161"/>
              <a:gd name="connsiteX4" fmla="*/ 2205475 w 2226836"/>
              <a:gd name="connsiteY4" fmla="*/ 1227239 h 1299161"/>
              <a:gd name="connsiteX5" fmla="*/ 2226836 w 2226836"/>
              <a:gd name="connsiteY5" fmla="*/ 1297843 h 1299161"/>
              <a:gd name="connsiteX6" fmla="*/ 2226836 w 2226836"/>
              <a:gd name="connsiteY6" fmla="*/ 1298776 h 1299161"/>
              <a:gd name="connsiteX7" fmla="*/ 2225279 w 2226836"/>
              <a:gd name="connsiteY7" fmla="*/ 1298776 h 1299161"/>
              <a:gd name="connsiteX8" fmla="*/ 2224637 w 2226836"/>
              <a:gd name="connsiteY8" fmla="*/ 1299161 h 1299161"/>
              <a:gd name="connsiteX9" fmla="*/ 2224407 w 2226836"/>
              <a:gd name="connsiteY9" fmla="*/ 1298776 h 1299161"/>
              <a:gd name="connsiteX10" fmla="*/ 1300909 w 2226836"/>
              <a:gd name="connsiteY10" fmla="*/ 1298776 h 1299161"/>
              <a:gd name="connsiteX11" fmla="*/ 1300922 w 2226836"/>
              <a:gd name="connsiteY11" fmla="*/ 1299046 h 1299161"/>
              <a:gd name="connsiteX12" fmla="*/ 1195828 w 2226836"/>
              <a:gd name="connsiteY12" fmla="*/ 1299046 h 1299161"/>
              <a:gd name="connsiteX13" fmla="*/ 1192747 w 2226836"/>
              <a:gd name="connsiteY13" fmla="*/ 1238018 h 1299161"/>
              <a:gd name="connsiteX14" fmla="*/ 61979 w 2226836"/>
              <a:gd name="connsiteY14" fmla="*/ 107251 h 1299161"/>
              <a:gd name="connsiteX15" fmla="*/ 0 w 2226836"/>
              <a:gd name="connsiteY15" fmla="*/ 104121 h 1299161"/>
              <a:gd name="connsiteX16" fmla="*/ 0 w 2226836"/>
              <a:gd name="connsiteY16" fmla="*/ 0 h 129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6836" h="1299161">
                <a:moveTo>
                  <a:pt x="0" y="0"/>
                </a:moveTo>
                <a:cubicBezTo>
                  <a:pt x="24247" y="1224"/>
                  <a:pt x="48494" y="-748"/>
                  <a:pt x="72741" y="3673"/>
                </a:cubicBezTo>
                <a:cubicBezTo>
                  <a:pt x="637730" y="61051"/>
                  <a:pt x="1101373" y="461243"/>
                  <a:pt x="1252386" y="992963"/>
                </a:cubicBezTo>
                <a:lnTo>
                  <a:pt x="1297150" y="1227239"/>
                </a:lnTo>
                <a:lnTo>
                  <a:pt x="2205475" y="1227239"/>
                </a:lnTo>
                <a:lnTo>
                  <a:pt x="2226836" y="1297843"/>
                </a:lnTo>
                <a:lnTo>
                  <a:pt x="2226836" y="1298776"/>
                </a:lnTo>
                <a:lnTo>
                  <a:pt x="2225279" y="1298776"/>
                </a:lnTo>
                <a:lnTo>
                  <a:pt x="2224637" y="1299161"/>
                </a:lnTo>
                <a:cubicBezTo>
                  <a:pt x="2224560" y="1299033"/>
                  <a:pt x="2224484" y="1298904"/>
                  <a:pt x="2224407" y="1298776"/>
                </a:cubicBezTo>
                <a:lnTo>
                  <a:pt x="1300909" y="1298776"/>
                </a:lnTo>
                <a:cubicBezTo>
                  <a:pt x="1300913" y="1298866"/>
                  <a:pt x="1300918" y="1298956"/>
                  <a:pt x="1300922" y="1299046"/>
                </a:cubicBezTo>
                <a:lnTo>
                  <a:pt x="1195828" y="1299046"/>
                </a:lnTo>
                <a:lnTo>
                  <a:pt x="1192747" y="1238018"/>
                </a:lnTo>
                <a:cubicBezTo>
                  <a:pt x="1132197" y="641796"/>
                  <a:pt x="658201" y="167800"/>
                  <a:pt x="61979" y="107251"/>
                </a:cubicBezTo>
                <a:lnTo>
                  <a:pt x="0" y="104121"/>
                </a:lnTo>
                <a:lnTo>
                  <a:pt x="0" y="0"/>
                </a:lnTo>
                <a:close/>
              </a:path>
            </a:pathLst>
          </a:custGeom>
          <a:solidFill>
            <a:srgbClr val="F46DBA"/>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ova Cond" panose="020B0506020202020204" pitchFamily="34" charset="0"/>
              <a:ea typeface="Amazon Ember"/>
              <a:cs typeface="Arial" panose="020B0604020202020204" pitchFamily="34" charset="0"/>
            </a:endParaRPr>
          </a:p>
        </p:txBody>
      </p:sp>
      <p:sp>
        <p:nvSpPr>
          <p:cNvPr id="53" name="Freeform 31">
            <a:extLst>
              <a:ext uri="{FF2B5EF4-FFF2-40B4-BE49-F238E27FC236}">
                <a16:creationId xmlns:a16="http://schemas.microsoft.com/office/drawing/2014/main" id="{34A83E14-D083-1609-159F-8DD692C0F5E2}"/>
              </a:ext>
            </a:extLst>
          </p:cNvPr>
          <p:cNvSpPr/>
          <p:nvPr/>
        </p:nvSpPr>
        <p:spPr>
          <a:xfrm>
            <a:off x="4783260" y="4001914"/>
            <a:ext cx="1273277" cy="746236"/>
          </a:xfrm>
          <a:custGeom>
            <a:avLst/>
            <a:gdLst>
              <a:gd name="connsiteX0" fmla="*/ 36789 w 2548360"/>
              <a:gd name="connsiteY0" fmla="*/ 0 h 1488677"/>
              <a:gd name="connsiteX1" fmla="*/ 345717 w 2548360"/>
              <a:gd name="connsiteY1" fmla="*/ 185243 h 1488677"/>
              <a:gd name="connsiteX2" fmla="*/ 1353568 w 2548360"/>
              <a:gd name="connsiteY2" fmla="*/ 185243 h 1488677"/>
              <a:gd name="connsiteX3" fmla="*/ 1353568 w 2548360"/>
              <a:gd name="connsiteY3" fmla="*/ 186926 h 1488677"/>
              <a:gd name="connsiteX4" fmla="*/ 1353650 w 2548360"/>
              <a:gd name="connsiteY4" fmla="*/ 186926 h 1488677"/>
              <a:gd name="connsiteX5" fmla="*/ 1356770 w 2548360"/>
              <a:gd name="connsiteY5" fmla="*/ 248698 h 1488677"/>
              <a:gd name="connsiteX6" fmla="*/ 2487538 w 2548360"/>
              <a:gd name="connsiteY6" fmla="*/ 1379465 h 1488677"/>
              <a:gd name="connsiteX7" fmla="*/ 2548360 w 2548360"/>
              <a:gd name="connsiteY7" fmla="*/ 1382536 h 1488677"/>
              <a:gd name="connsiteX8" fmla="*/ 2548360 w 2548360"/>
              <a:gd name="connsiteY8" fmla="*/ 1488677 h 1488677"/>
              <a:gd name="connsiteX9" fmla="*/ 2476804 w 2548360"/>
              <a:gd name="connsiteY9" fmla="*/ 1485064 h 1488677"/>
              <a:gd name="connsiteX10" fmla="*/ 1252197 w 2548360"/>
              <a:gd name="connsiteY10" fmla="*/ 260457 h 1488677"/>
              <a:gd name="connsiteX11" fmla="*/ 1252011 w 2548360"/>
              <a:gd name="connsiteY11" fmla="*/ 256780 h 1488677"/>
              <a:gd name="connsiteX12" fmla="*/ 326785 w 2548360"/>
              <a:gd name="connsiteY12" fmla="*/ 256780 h 1488677"/>
              <a:gd name="connsiteX13" fmla="*/ 326555 w 2548360"/>
              <a:gd name="connsiteY13" fmla="*/ 257165 h 1488677"/>
              <a:gd name="connsiteX14" fmla="*/ 325913 w 2548360"/>
              <a:gd name="connsiteY14" fmla="*/ 256780 h 1488677"/>
              <a:gd name="connsiteX15" fmla="*/ 324356 w 2548360"/>
              <a:gd name="connsiteY15" fmla="*/ 256780 h 1488677"/>
              <a:gd name="connsiteX16" fmla="*/ 324356 w 2548360"/>
              <a:gd name="connsiteY16" fmla="*/ 255847 h 1488677"/>
              <a:gd name="connsiteX17" fmla="*/ 0 w 2548360"/>
              <a:gd name="connsiteY17" fmla="*/ 61353 h 1488677"/>
              <a:gd name="connsiteX0" fmla="*/ 0 w 2548360"/>
              <a:gd name="connsiteY0" fmla="*/ 0 h 1427324"/>
              <a:gd name="connsiteX1" fmla="*/ 345717 w 2548360"/>
              <a:gd name="connsiteY1" fmla="*/ 123890 h 1427324"/>
              <a:gd name="connsiteX2" fmla="*/ 1353568 w 2548360"/>
              <a:gd name="connsiteY2" fmla="*/ 123890 h 1427324"/>
              <a:gd name="connsiteX3" fmla="*/ 1353568 w 2548360"/>
              <a:gd name="connsiteY3" fmla="*/ 125573 h 1427324"/>
              <a:gd name="connsiteX4" fmla="*/ 1353650 w 2548360"/>
              <a:gd name="connsiteY4" fmla="*/ 125573 h 1427324"/>
              <a:gd name="connsiteX5" fmla="*/ 1356770 w 2548360"/>
              <a:gd name="connsiteY5" fmla="*/ 187345 h 1427324"/>
              <a:gd name="connsiteX6" fmla="*/ 2487538 w 2548360"/>
              <a:gd name="connsiteY6" fmla="*/ 1318112 h 1427324"/>
              <a:gd name="connsiteX7" fmla="*/ 2548360 w 2548360"/>
              <a:gd name="connsiteY7" fmla="*/ 1321183 h 1427324"/>
              <a:gd name="connsiteX8" fmla="*/ 2548360 w 2548360"/>
              <a:gd name="connsiteY8" fmla="*/ 1427324 h 1427324"/>
              <a:gd name="connsiteX9" fmla="*/ 2476804 w 2548360"/>
              <a:gd name="connsiteY9" fmla="*/ 1423711 h 1427324"/>
              <a:gd name="connsiteX10" fmla="*/ 1252197 w 2548360"/>
              <a:gd name="connsiteY10" fmla="*/ 199104 h 1427324"/>
              <a:gd name="connsiteX11" fmla="*/ 1252011 w 2548360"/>
              <a:gd name="connsiteY11" fmla="*/ 195427 h 1427324"/>
              <a:gd name="connsiteX12" fmla="*/ 326785 w 2548360"/>
              <a:gd name="connsiteY12" fmla="*/ 195427 h 1427324"/>
              <a:gd name="connsiteX13" fmla="*/ 326555 w 2548360"/>
              <a:gd name="connsiteY13" fmla="*/ 195812 h 1427324"/>
              <a:gd name="connsiteX14" fmla="*/ 325913 w 2548360"/>
              <a:gd name="connsiteY14" fmla="*/ 195427 h 1427324"/>
              <a:gd name="connsiteX15" fmla="*/ 324356 w 2548360"/>
              <a:gd name="connsiteY15" fmla="*/ 195427 h 1427324"/>
              <a:gd name="connsiteX16" fmla="*/ 324356 w 2548360"/>
              <a:gd name="connsiteY16" fmla="*/ 194494 h 1427324"/>
              <a:gd name="connsiteX17" fmla="*/ 0 w 2548360"/>
              <a:gd name="connsiteY17" fmla="*/ 0 h 1427324"/>
              <a:gd name="connsiteX0" fmla="*/ 1 w 2224005"/>
              <a:gd name="connsiteY0" fmla="*/ 70604 h 1303434"/>
              <a:gd name="connsiteX1" fmla="*/ 21362 w 2224005"/>
              <a:gd name="connsiteY1" fmla="*/ 0 h 1303434"/>
              <a:gd name="connsiteX2" fmla="*/ 1029213 w 2224005"/>
              <a:gd name="connsiteY2" fmla="*/ 0 h 1303434"/>
              <a:gd name="connsiteX3" fmla="*/ 1029213 w 2224005"/>
              <a:gd name="connsiteY3" fmla="*/ 1683 h 1303434"/>
              <a:gd name="connsiteX4" fmla="*/ 1029295 w 2224005"/>
              <a:gd name="connsiteY4" fmla="*/ 1683 h 1303434"/>
              <a:gd name="connsiteX5" fmla="*/ 1032415 w 2224005"/>
              <a:gd name="connsiteY5" fmla="*/ 63455 h 1303434"/>
              <a:gd name="connsiteX6" fmla="*/ 2163183 w 2224005"/>
              <a:gd name="connsiteY6" fmla="*/ 1194222 h 1303434"/>
              <a:gd name="connsiteX7" fmla="*/ 2224005 w 2224005"/>
              <a:gd name="connsiteY7" fmla="*/ 1197293 h 1303434"/>
              <a:gd name="connsiteX8" fmla="*/ 2224005 w 2224005"/>
              <a:gd name="connsiteY8" fmla="*/ 1303434 h 1303434"/>
              <a:gd name="connsiteX9" fmla="*/ 2152449 w 2224005"/>
              <a:gd name="connsiteY9" fmla="*/ 1299821 h 1303434"/>
              <a:gd name="connsiteX10" fmla="*/ 927842 w 2224005"/>
              <a:gd name="connsiteY10" fmla="*/ 75214 h 1303434"/>
              <a:gd name="connsiteX11" fmla="*/ 927656 w 2224005"/>
              <a:gd name="connsiteY11" fmla="*/ 71537 h 1303434"/>
              <a:gd name="connsiteX12" fmla="*/ 2430 w 2224005"/>
              <a:gd name="connsiteY12" fmla="*/ 71537 h 1303434"/>
              <a:gd name="connsiteX13" fmla="*/ 2200 w 2224005"/>
              <a:gd name="connsiteY13" fmla="*/ 71922 h 1303434"/>
              <a:gd name="connsiteX14" fmla="*/ 1558 w 2224005"/>
              <a:gd name="connsiteY14" fmla="*/ 71537 h 1303434"/>
              <a:gd name="connsiteX15" fmla="*/ 1 w 2224005"/>
              <a:gd name="connsiteY15" fmla="*/ 71537 h 1303434"/>
              <a:gd name="connsiteX16" fmla="*/ 1 w 2224005"/>
              <a:gd name="connsiteY16" fmla="*/ 70604 h 130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4005" h="1303434">
                <a:moveTo>
                  <a:pt x="1" y="70604"/>
                </a:moveTo>
                <a:lnTo>
                  <a:pt x="21362" y="0"/>
                </a:lnTo>
                <a:lnTo>
                  <a:pt x="1029213" y="0"/>
                </a:lnTo>
                <a:lnTo>
                  <a:pt x="1029213" y="1683"/>
                </a:lnTo>
                <a:lnTo>
                  <a:pt x="1029295" y="1683"/>
                </a:lnTo>
                <a:lnTo>
                  <a:pt x="1032415" y="63455"/>
                </a:lnTo>
                <a:cubicBezTo>
                  <a:pt x="1092964" y="659676"/>
                  <a:pt x="1566960" y="1133672"/>
                  <a:pt x="2163183" y="1194222"/>
                </a:cubicBezTo>
                <a:lnTo>
                  <a:pt x="2224005" y="1197293"/>
                </a:lnTo>
                <a:lnTo>
                  <a:pt x="2224005" y="1303434"/>
                </a:lnTo>
                <a:lnTo>
                  <a:pt x="2152449" y="1299821"/>
                </a:lnTo>
                <a:cubicBezTo>
                  <a:pt x="1506748" y="1234246"/>
                  <a:pt x="993416" y="720915"/>
                  <a:pt x="927842" y="75214"/>
                </a:cubicBezTo>
                <a:lnTo>
                  <a:pt x="927656" y="71537"/>
                </a:lnTo>
                <a:lnTo>
                  <a:pt x="2430" y="71537"/>
                </a:lnTo>
                <a:cubicBezTo>
                  <a:pt x="2353" y="71665"/>
                  <a:pt x="2277" y="71794"/>
                  <a:pt x="2200" y="71922"/>
                </a:cubicBezTo>
                <a:lnTo>
                  <a:pt x="1558" y="71537"/>
                </a:lnTo>
                <a:lnTo>
                  <a:pt x="1" y="71537"/>
                </a:lnTo>
                <a:lnTo>
                  <a:pt x="1" y="70604"/>
                </a:lnTo>
                <a:close/>
              </a:path>
            </a:pathLst>
          </a:custGeom>
          <a:solidFill>
            <a:srgbClr val="7C59ED"/>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ova Cond" panose="020B0506020202020204" pitchFamily="34" charset="0"/>
              <a:ea typeface="Amazon Ember"/>
              <a:cs typeface="Arial" panose="020B0604020202020204" pitchFamily="34" charset="0"/>
            </a:endParaRPr>
          </a:p>
        </p:txBody>
      </p:sp>
      <p:grpSp>
        <p:nvGrpSpPr>
          <p:cNvPr id="54" name="Group 53">
            <a:extLst>
              <a:ext uri="{FF2B5EF4-FFF2-40B4-BE49-F238E27FC236}">
                <a16:creationId xmlns:a16="http://schemas.microsoft.com/office/drawing/2014/main" id="{C27F96D0-4DDB-3339-0361-F4FB44FD221F}"/>
              </a:ext>
            </a:extLst>
          </p:cNvPr>
          <p:cNvGrpSpPr/>
          <p:nvPr/>
        </p:nvGrpSpPr>
        <p:grpSpPr>
          <a:xfrm>
            <a:off x="3994468" y="3623420"/>
            <a:ext cx="788792" cy="788792"/>
            <a:chOff x="2745387" y="1726258"/>
            <a:chExt cx="1070959" cy="1070959"/>
          </a:xfrm>
        </p:grpSpPr>
        <p:sp>
          <p:nvSpPr>
            <p:cNvPr id="55" name="Oval 54">
              <a:extLst>
                <a:ext uri="{FF2B5EF4-FFF2-40B4-BE49-F238E27FC236}">
                  <a16:creationId xmlns:a16="http://schemas.microsoft.com/office/drawing/2014/main" id="{A0AF2023-0903-A82E-B12A-FE2C02622164}"/>
                </a:ext>
              </a:extLst>
            </p:cNvPr>
            <p:cNvSpPr/>
            <p:nvPr/>
          </p:nvSpPr>
          <p:spPr>
            <a:xfrm>
              <a:off x="2745387" y="1726258"/>
              <a:ext cx="1070959" cy="1070959"/>
            </a:xfrm>
            <a:prstGeom prst="ellipse">
              <a:avLst/>
            </a:prstGeom>
            <a:noFill/>
            <a:ln w="12700" cap="flat" cmpd="sng" algn="ctr">
              <a:solidFill>
                <a:srgbClr val="7C59ED"/>
              </a:solidFill>
              <a:prstDash val="dash"/>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dirty="0" err="1">
                <a:ln>
                  <a:noFill/>
                </a:ln>
                <a:solidFill>
                  <a:srgbClr val="F46DBA"/>
                </a:solidFill>
                <a:effectLst/>
                <a:uLnTx/>
                <a:uFillTx/>
                <a:ea typeface="Amazon Ember Display" panose="020F0603020204020204" pitchFamily="34" charset="0"/>
                <a:cs typeface="Amazon Ember Display" panose="020F0603020204020204" pitchFamily="34" charset="0"/>
              </a:endParaRPr>
            </a:p>
          </p:txBody>
        </p:sp>
        <p:sp>
          <p:nvSpPr>
            <p:cNvPr id="56" name="Flowchart: Connector 81">
              <a:extLst>
                <a:ext uri="{FF2B5EF4-FFF2-40B4-BE49-F238E27FC236}">
                  <a16:creationId xmlns:a16="http://schemas.microsoft.com/office/drawing/2014/main" id="{BECA2DD0-DA3D-A06B-56A8-228BA521D417}"/>
                </a:ext>
              </a:extLst>
            </p:cNvPr>
            <p:cNvSpPr/>
            <p:nvPr/>
          </p:nvSpPr>
          <p:spPr>
            <a:xfrm>
              <a:off x="2860588" y="1841460"/>
              <a:ext cx="840556" cy="840555"/>
            </a:xfrm>
            <a:prstGeom prst="flowChartConnector">
              <a:avLst/>
            </a:prstGeom>
            <a:noFill/>
            <a:ln w="19050" cap="flat" cmpd="sng" algn="ctr">
              <a:solidFill>
                <a:srgbClr val="7C59ED"/>
              </a:solidFill>
              <a:prstDash val="solid"/>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46DBA"/>
                </a:solidFill>
                <a:effectLst/>
                <a:uLnTx/>
                <a:uFillTx/>
                <a:ea typeface="Amazon Ember Display" panose="020F0603020204020204" pitchFamily="34" charset="0"/>
                <a:cs typeface="Amazon Ember Display" panose="020F0603020204020204" pitchFamily="34" charset="0"/>
              </a:endParaRPr>
            </a:p>
          </p:txBody>
        </p:sp>
      </p:grpSp>
      <p:grpSp>
        <p:nvGrpSpPr>
          <p:cNvPr id="57" name="Group 56">
            <a:extLst>
              <a:ext uri="{FF2B5EF4-FFF2-40B4-BE49-F238E27FC236}">
                <a16:creationId xmlns:a16="http://schemas.microsoft.com/office/drawing/2014/main" id="{1D4E276C-816C-F1BA-EEFD-B36156C570C2}"/>
              </a:ext>
            </a:extLst>
          </p:cNvPr>
          <p:cNvGrpSpPr/>
          <p:nvPr/>
        </p:nvGrpSpPr>
        <p:grpSpPr>
          <a:xfrm>
            <a:off x="7409442" y="3513000"/>
            <a:ext cx="788792" cy="788792"/>
            <a:chOff x="2745387" y="1726258"/>
            <a:chExt cx="1070959" cy="1070959"/>
          </a:xfrm>
        </p:grpSpPr>
        <p:sp>
          <p:nvSpPr>
            <p:cNvPr id="58" name="Oval 57">
              <a:extLst>
                <a:ext uri="{FF2B5EF4-FFF2-40B4-BE49-F238E27FC236}">
                  <a16:creationId xmlns:a16="http://schemas.microsoft.com/office/drawing/2014/main" id="{037212EE-0FF3-C261-1283-C949019A7791}"/>
                </a:ext>
              </a:extLst>
            </p:cNvPr>
            <p:cNvSpPr/>
            <p:nvPr/>
          </p:nvSpPr>
          <p:spPr>
            <a:xfrm>
              <a:off x="2745387" y="1726258"/>
              <a:ext cx="1070959" cy="1070959"/>
            </a:xfrm>
            <a:prstGeom prst="ellipse">
              <a:avLst/>
            </a:prstGeom>
            <a:noFill/>
            <a:ln w="12700" cap="flat" cmpd="sng" algn="ctr">
              <a:solidFill>
                <a:srgbClr val="F46DBA"/>
              </a:solidFill>
              <a:prstDash val="dash"/>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dirty="0" err="1">
                <a:ln>
                  <a:noFill/>
                </a:ln>
                <a:solidFill>
                  <a:srgbClr val="F46DBA"/>
                </a:solidFill>
                <a:effectLst/>
                <a:uLnTx/>
                <a:uFillTx/>
                <a:ea typeface="Amazon Ember Display" panose="020F0603020204020204" pitchFamily="34" charset="0"/>
                <a:cs typeface="Amazon Ember Display" panose="020F0603020204020204" pitchFamily="34" charset="0"/>
              </a:endParaRPr>
            </a:p>
          </p:txBody>
        </p:sp>
        <p:sp>
          <p:nvSpPr>
            <p:cNvPr id="59" name="Flowchart: Connector 81">
              <a:extLst>
                <a:ext uri="{FF2B5EF4-FFF2-40B4-BE49-F238E27FC236}">
                  <a16:creationId xmlns:a16="http://schemas.microsoft.com/office/drawing/2014/main" id="{5B50EDE1-4183-85A6-D7A9-EC8804D4B564}"/>
                </a:ext>
              </a:extLst>
            </p:cNvPr>
            <p:cNvSpPr/>
            <p:nvPr/>
          </p:nvSpPr>
          <p:spPr>
            <a:xfrm>
              <a:off x="2860588" y="1841460"/>
              <a:ext cx="840556" cy="840555"/>
            </a:xfrm>
            <a:prstGeom prst="flowChartConnector">
              <a:avLst/>
            </a:prstGeom>
            <a:noFill/>
            <a:ln w="19050" cap="flat" cmpd="sng" algn="ctr">
              <a:solidFill>
                <a:srgbClr val="F46DBA"/>
              </a:solidFill>
              <a:prstDash val="solid"/>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46DBA"/>
                </a:solidFill>
                <a:effectLst/>
                <a:uLnTx/>
                <a:uFillTx/>
                <a:ea typeface="Amazon Ember Display" panose="020F0603020204020204" pitchFamily="34" charset="0"/>
                <a:cs typeface="Amazon Ember Display" panose="020F0603020204020204" pitchFamily="34" charset="0"/>
              </a:endParaRPr>
            </a:p>
          </p:txBody>
        </p:sp>
      </p:grpSp>
      <p:sp>
        <p:nvSpPr>
          <p:cNvPr id="60" name="Title 1">
            <a:extLst>
              <a:ext uri="{FF2B5EF4-FFF2-40B4-BE49-F238E27FC236}">
                <a16:creationId xmlns:a16="http://schemas.microsoft.com/office/drawing/2014/main" id="{7BF109B1-94A6-E5A6-C05B-2433B7A10EDE}"/>
              </a:ext>
            </a:extLst>
          </p:cNvPr>
          <p:cNvSpPr txBox="1">
            <a:spLocks/>
          </p:cNvSpPr>
          <p:nvPr/>
        </p:nvSpPr>
        <p:spPr>
          <a:xfrm>
            <a:off x="8210871" y="3750430"/>
            <a:ext cx="1177687" cy="313932"/>
          </a:xfrm>
          <a:prstGeom prst="rect">
            <a:avLst/>
          </a:prstGeom>
        </p:spPr>
        <p:txBody>
          <a:bodyPr vert="horz" wrap="square" lIns="91440" tIns="45720" rIns="0" bIns="45720" rtlCol="0" anchor="ctr" anchorCtr="0">
            <a:spAutoFit/>
          </a:bodyPr>
          <a:lstStyle>
            <a:lvl1pPr algn="l" defTabSz="914400" rtl="0" eaLnBrk="1" latinLnBrk="0" hangingPunct="1">
              <a:lnSpc>
                <a:spcPct val="90000"/>
              </a:lnSpc>
              <a:spcBef>
                <a:spcPct val="0"/>
              </a:spcBef>
              <a:buNone/>
              <a:defRPr sz="4800" b="1" i="0" kern="1200" baseline="0">
                <a:solidFill>
                  <a:schemeClr val="tx1"/>
                </a:solidFill>
                <a:latin typeface="Amazon Ember Display" panose="020F0603020204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mazon Ember Display" panose="020F0603020204020204" pitchFamily="34" charset="0"/>
                <a:ea typeface="+mj-ea"/>
                <a:cs typeface="+mj-cs"/>
              </a:rPr>
              <a:t>Reasoning</a:t>
            </a:r>
          </a:p>
        </p:txBody>
      </p:sp>
      <p:sp>
        <p:nvSpPr>
          <p:cNvPr id="61" name="Title 1">
            <a:extLst>
              <a:ext uri="{FF2B5EF4-FFF2-40B4-BE49-F238E27FC236}">
                <a16:creationId xmlns:a16="http://schemas.microsoft.com/office/drawing/2014/main" id="{A1D36946-96F4-2BE4-2E8E-878CBFDEE51F}"/>
              </a:ext>
            </a:extLst>
          </p:cNvPr>
          <p:cNvSpPr txBox="1">
            <a:spLocks/>
          </p:cNvSpPr>
          <p:nvPr/>
        </p:nvSpPr>
        <p:spPr>
          <a:xfrm>
            <a:off x="2932760" y="3860850"/>
            <a:ext cx="1061708" cy="313932"/>
          </a:xfrm>
          <a:prstGeom prst="rect">
            <a:avLst/>
          </a:prstGeom>
        </p:spPr>
        <p:txBody>
          <a:bodyPr vert="horz" wrap="square" lIns="0" tIns="45720" rIns="91440" bIns="45720" rtlCol="0" anchor="ctr" anchorCtr="0">
            <a:spAutoFit/>
          </a:bodyPr>
          <a:lstStyle>
            <a:lvl1pPr algn="l" defTabSz="914400" rtl="0" eaLnBrk="1" latinLnBrk="0" hangingPunct="1">
              <a:lnSpc>
                <a:spcPct val="90000"/>
              </a:lnSpc>
              <a:spcBef>
                <a:spcPct val="0"/>
              </a:spcBef>
              <a:buNone/>
              <a:defRPr sz="4800" b="1" i="0" kern="1200" baseline="0">
                <a:solidFill>
                  <a:schemeClr val="tx1"/>
                </a:solidFill>
                <a:latin typeface="Amazon Ember Display" panose="020F0603020204020204" pitchFamily="34" charset="0"/>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mazon Ember Display" panose="020F0603020204020204" pitchFamily="34" charset="0"/>
                <a:ea typeface="+mj-ea"/>
                <a:cs typeface="+mj-cs"/>
              </a:rPr>
              <a:t>Actions</a:t>
            </a:r>
          </a:p>
        </p:txBody>
      </p:sp>
      <p:sp>
        <p:nvSpPr>
          <p:cNvPr id="62" name="Arc 61">
            <a:extLst>
              <a:ext uri="{FF2B5EF4-FFF2-40B4-BE49-F238E27FC236}">
                <a16:creationId xmlns:a16="http://schemas.microsoft.com/office/drawing/2014/main" id="{2218AF37-D015-7142-16A7-FC0A50BF6358}"/>
              </a:ext>
            </a:extLst>
          </p:cNvPr>
          <p:cNvSpPr/>
          <p:nvPr/>
        </p:nvSpPr>
        <p:spPr>
          <a:xfrm flipH="1">
            <a:off x="2747801" y="2744142"/>
            <a:ext cx="2546525" cy="2546525"/>
          </a:xfrm>
          <a:prstGeom prst="arc">
            <a:avLst>
              <a:gd name="adj1" fmla="val 16200000"/>
              <a:gd name="adj2" fmla="val 5385143"/>
            </a:avLst>
          </a:prstGeom>
          <a:noFill/>
          <a:ln w="12700" cap="flat" cmpd="sng" algn="ctr">
            <a:solidFill>
              <a:srgbClr val="7C59ED"/>
            </a:solidFill>
            <a:prstDash val="dash"/>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46DBA"/>
              </a:solidFill>
              <a:effectLst/>
              <a:uLnTx/>
              <a:uFillTx/>
              <a:ea typeface="Amazon Ember Display" panose="020F0603020204020204" pitchFamily="34" charset="0"/>
              <a:cs typeface="Amazon Ember Display" panose="020F0603020204020204" pitchFamily="34" charset="0"/>
            </a:endParaRPr>
          </a:p>
        </p:txBody>
      </p:sp>
      <p:sp>
        <p:nvSpPr>
          <p:cNvPr id="63" name="Flowchart: Connector 81">
            <a:extLst>
              <a:ext uri="{FF2B5EF4-FFF2-40B4-BE49-F238E27FC236}">
                <a16:creationId xmlns:a16="http://schemas.microsoft.com/office/drawing/2014/main" id="{751D4BE2-B692-9366-6C76-CB287627001A}"/>
              </a:ext>
            </a:extLst>
          </p:cNvPr>
          <p:cNvSpPr/>
          <p:nvPr/>
        </p:nvSpPr>
        <p:spPr>
          <a:xfrm>
            <a:off x="3200648" y="2942074"/>
            <a:ext cx="108835" cy="108835"/>
          </a:xfrm>
          <a:prstGeom prst="flowChartConnector">
            <a:avLst/>
          </a:prstGeom>
          <a:solidFill>
            <a:srgbClr val="000000">
              <a:lumMod val="85000"/>
              <a:lumOff val="15000"/>
            </a:srgbClr>
          </a:solidFill>
          <a:ln w="19050" cap="flat" cmpd="sng" algn="ctr">
            <a:solidFill>
              <a:srgbClr val="7C59ED"/>
            </a:solidFill>
            <a:prstDash val="solid"/>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46DBA"/>
              </a:solidFill>
              <a:effectLst/>
              <a:uLnTx/>
              <a:uFillTx/>
              <a:ea typeface="Amazon Ember Display" panose="020F0603020204020204" pitchFamily="34" charset="0"/>
              <a:cs typeface="Amazon Ember Display" panose="020F0603020204020204" pitchFamily="34" charset="0"/>
            </a:endParaRPr>
          </a:p>
        </p:txBody>
      </p:sp>
      <p:sp>
        <p:nvSpPr>
          <p:cNvPr id="64" name="Flowchart: Connector 81">
            <a:extLst>
              <a:ext uri="{FF2B5EF4-FFF2-40B4-BE49-F238E27FC236}">
                <a16:creationId xmlns:a16="http://schemas.microsoft.com/office/drawing/2014/main" id="{36727EC0-6CEA-7A2E-D91F-3F31ABF23458}"/>
              </a:ext>
            </a:extLst>
          </p:cNvPr>
          <p:cNvSpPr/>
          <p:nvPr/>
        </p:nvSpPr>
        <p:spPr>
          <a:xfrm>
            <a:off x="3200648" y="4983900"/>
            <a:ext cx="108835" cy="108835"/>
          </a:xfrm>
          <a:prstGeom prst="flowChartConnector">
            <a:avLst/>
          </a:prstGeom>
          <a:solidFill>
            <a:srgbClr val="000000">
              <a:lumMod val="85000"/>
              <a:lumOff val="15000"/>
            </a:srgbClr>
          </a:solidFill>
          <a:ln w="19050" cap="flat" cmpd="sng" algn="ctr">
            <a:solidFill>
              <a:srgbClr val="7C59ED"/>
            </a:solidFill>
            <a:prstDash val="solid"/>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46DBA"/>
              </a:solidFill>
              <a:effectLst/>
              <a:uLnTx/>
              <a:uFillTx/>
              <a:ea typeface="Amazon Ember Display" panose="020F0603020204020204" pitchFamily="34" charset="0"/>
              <a:cs typeface="Amazon Ember Display" panose="020F0603020204020204" pitchFamily="34" charset="0"/>
            </a:endParaRPr>
          </a:p>
        </p:txBody>
      </p:sp>
      <p:sp>
        <p:nvSpPr>
          <p:cNvPr id="65" name="Flowchart: Connector 81">
            <a:extLst>
              <a:ext uri="{FF2B5EF4-FFF2-40B4-BE49-F238E27FC236}">
                <a16:creationId xmlns:a16="http://schemas.microsoft.com/office/drawing/2014/main" id="{4368C53E-BA62-CC25-D401-F1A5910B83C7}"/>
              </a:ext>
            </a:extLst>
          </p:cNvPr>
          <p:cNvSpPr/>
          <p:nvPr/>
        </p:nvSpPr>
        <p:spPr>
          <a:xfrm>
            <a:off x="2694606" y="3962987"/>
            <a:ext cx="108835" cy="108835"/>
          </a:xfrm>
          <a:prstGeom prst="flowChartConnector">
            <a:avLst/>
          </a:prstGeom>
          <a:solidFill>
            <a:srgbClr val="000000">
              <a:lumMod val="85000"/>
              <a:lumOff val="15000"/>
            </a:srgbClr>
          </a:solidFill>
          <a:ln w="19050" cap="flat" cmpd="sng" algn="ctr">
            <a:solidFill>
              <a:srgbClr val="7C59ED"/>
            </a:solidFill>
            <a:prstDash val="solid"/>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46DBA"/>
              </a:solidFill>
              <a:effectLst/>
              <a:uLnTx/>
              <a:uFillTx/>
              <a:ea typeface="Amazon Ember Display" panose="020F0603020204020204" pitchFamily="34" charset="0"/>
              <a:cs typeface="Amazon Ember Display" panose="020F0603020204020204" pitchFamily="34" charset="0"/>
            </a:endParaRPr>
          </a:p>
        </p:txBody>
      </p:sp>
      <p:sp>
        <p:nvSpPr>
          <p:cNvPr id="66" name="Arc 65">
            <a:extLst>
              <a:ext uri="{FF2B5EF4-FFF2-40B4-BE49-F238E27FC236}">
                <a16:creationId xmlns:a16="http://schemas.microsoft.com/office/drawing/2014/main" id="{2FA8CC74-9C44-1A2E-B1DF-936E18097B40}"/>
              </a:ext>
            </a:extLst>
          </p:cNvPr>
          <p:cNvSpPr/>
          <p:nvPr/>
        </p:nvSpPr>
        <p:spPr>
          <a:xfrm>
            <a:off x="6880631" y="2634133"/>
            <a:ext cx="2546525" cy="2546525"/>
          </a:xfrm>
          <a:prstGeom prst="arc">
            <a:avLst>
              <a:gd name="adj1" fmla="val 16200000"/>
              <a:gd name="adj2" fmla="val 5385143"/>
            </a:avLst>
          </a:prstGeom>
          <a:noFill/>
          <a:ln w="12700" cap="flat" cmpd="sng" algn="ctr">
            <a:solidFill>
              <a:srgbClr val="F46DBA"/>
            </a:solidFill>
            <a:prstDash val="dash"/>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46DBA"/>
              </a:solidFill>
              <a:effectLst/>
              <a:uLnTx/>
              <a:uFillTx/>
              <a:ea typeface="Amazon Ember Display" panose="020F0603020204020204" pitchFamily="34" charset="0"/>
              <a:cs typeface="Amazon Ember Display" panose="020F0603020204020204" pitchFamily="34" charset="0"/>
            </a:endParaRPr>
          </a:p>
        </p:txBody>
      </p:sp>
      <p:sp>
        <p:nvSpPr>
          <p:cNvPr id="95" name="Flowchart: Connector 81">
            <a:extLst>
              <a:ext uri="{FF2B5EF4-FFF2-40B4-BE49-F238E27FC236}">
                <a16:creationId xmlns:a16="http://schemas.microsoft.com/office/drawing/2014/main" id="{214AD38E-26FD-A41C-7DC4-1B924EC9479B}"/>
              </a:ext>
            </a:extLst>
          </p:cNvPr>
          <p:cNvSpPr/>
          <p:nvPr/>
        </p:nvSpPr>
        <p:spPr>
          <a:xfrm>
            <a:off x="8880556" y="2832065"/>
            <a:ext cx="108835" cy="108835"/>
          </a:xfrm>
          <a:prstGeom prst="flowChartConnector">
            <a:avLst/>
          </a:prstGeom>
          <a:solidFill>
            <a:srgbClr val="000000">
              <a:lumMod val="85000"/>
              <a:lumOff val="15000"/>
            </a:srgbClr>
          </a:solidFill>
          <a:ln w="19050" cap="flat" cmpd="sng" algn="ctr">
            <a:solidFill>
              <a:srgbClr val="F46DBA"/>
            </a:solidFill>
            <a:prstDash val="solid"/>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46DBA"/>
              </a:solidFill>
              <a:effectLst/>
              <a:uLnTx/>
              <a:uFillTx/>
              <a:ea typeface="Amazon Ember Display" panose="020F0603020204020204" pitchFamily="34" charset="0"/>
              <a:cs typeface="Amazon Ember Display" panose="020F0603020204020204" pitchFamily="34" charset="0"/>
            </a:endParaRPr>
          </a:p>
        </p:txBody>
      </p:sp>
      <p:sp>
        <p:nvSpPr>
          <p:cNvPr id="98" name="Flowchart: Connector 81">
            <a:extLst>
              <a:ext uri="{FF2B5EF4-FFF2-40B4-BE49-F238E27FC236}">
                <a16:creationId xmlns:a16="http://schemas.microsoft.com/office/drawing/2014/main" id="{74874EBD-1CAC-9891-1C02-5FACB0906295}"/>
              </a:ext>
            </a:extLst>
          </p:cNvPr>
          <p:cNvSpPr/>
          <p:nvPr/>
        </p:nvSpPr>
        <p:spPr>
          <a:xfrm>
            <a:off x="8880556" y="4873891"/>
            <a:ext cx="108835" cy="108835"/>
          </a:xfrm>
          <a:prstGeom prst="flowChartConnector">
            <a:avLst/>
          </a:prstGeom>
          <a:solidFill>
            <a:srgbClr val="000000">
              <a:lumMod val="85000"/>
              <a:lumOff val="15000"/>
            </a:srgbClr>
          </a:solidFill>
          <a:ln w="19050" cap="flat" cmpd="sng" algn="ctr">
            <a:solidFill>
              <a:srgbClr val="F46DBA"/>
            </a:solidFill>
            <a:prstDash val="solid"/>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46DBA"/>
              </a:solidFill>
              <a:effectLst/>
              <a:uLnTx/>
              <a:uFillTx/>
              <a:ea typeface="Amazon Ember Display" panose="020F0603020204020204" pitchFamily="34" charset="0"/>
              <a:cs typeface="Amazon Ember Display" panose="020F0603020204020204" pitchFamily="34" charset="0"/>
            </a:endParaRPr>
          </a:p>
        </p:txBody>
      </p:sp>
      <p:sp>
        <p:nvSpPr>
          <p:cNvPr id="99" name="Flowchart: Connector 81">
            <a:extLst>
              <a:ext uri="{FF2B5EF4-FFF2-40B4-BE49-F238E27FC236}">
                <a16:creationId xmlns:a16="http://schemas.microsoft.com/office/drawing/2014/main" id="{29B72749-5C2B-83C6-306C-613126F305F5}"/>
              </a:ext>
            </a:extLst>
          </p:cNvPr>
          <p:cNvSpPr/>
          <p:nvPr/>
        </p:nvSpPr>
        <p:spPr>
          <a:xfrm>
            <a:off x="9388559" y="3852978"/>
            <a:ext cx="108835" cy="108835"/>
          </a:xfrm>
          <a:prstGeom prst="flowChartConnector">
            <a:avLst/>
          </a:prstGeom>
          <a:solidFill>
            <a:srgbClr val="000000">
              <a:lumMod val="85000"/>
              <a:lumOff val="15000"/>
            </a:srgbClr>
          </a:solidFill>
          <a:ln w="19050" cap="flat" cmpd="sng" algn="ctr">
            <a:solidFill>
              <a:srgbClr val="F46DBA"/>
            </a:solidFill>
            <a:prstDash val="solid"/>
          </a:ln>
          <a:effectLst/>
        </p:spPr>
        <p:txBody>
          <a:bodyPr lIns="91440" tIns="18288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46DBA"/>
              </a:solidFill>
              <a:effectLst/>
              <a:uLnTx/>
              <a:uFillTx/>
              <a:ea typeface="Amazon Ember Display" panose="020F0603020204020204" pitchFamily="34" charset="0"/>
              <a:cs typeface="Amazon Ember Display" panose="020F0603020204020204" pitchFamily="34" charset="0"/>
            </a:endParaRPr>
          </a:p>
        </p:txBody>
      </p:sp>
      <p:sp>
        <p:nvSpPr>
          <p:cNvPr id="100" name="TextBox 99">
            <a:extLst>
              <a:ext uri="{FF2B5EF4-FFF2-40B4-BE49-F238E27FC236}">
                <a16:creationId xmlns:a16="http://schemas.microsoft.com/office/drawing/2014/main" id="{E90B057F-05FB-E42A-68DA-92E4E32F451B}"/>
              </a:ext>
            </a:extLst>
          </p:cNvPr>
          <p:cNvSpPr txBox="1"/>
          <p:nvPr/>
        </p:nvSpPr>
        <p:spPr>
          <a:xfrm>
            <a:off x="9548587" y="3716178"/>
            <a:ext cx="2761946" cy="492443"/>
          </a:xfrm>
          <a:prstGeom prst="rect">
            <a:avLst/>
          </a:prstGeom>
          <a:noFill/>
        </p:spPr>
        <p:txBody>
          <a:bodyPr wrap="square" tIns="0" bIns="0" rtlCol="0" anchor="ctr">
            <a:spAutoFit/>
          </a:bodyPr>
          <a:lstStyle>
            <a:defPPr>
              <a:defRPr lang="en-US"/>
            </a:defPPr>
            <a:lvl1pPr defTabSz="685800">
              <a:defRPr sz="1050" b="1" kern="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46DBA"/>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Process the input using a language model</a:t>
            </a:r>
            <a:endParaRPr kumimoji="0" lang="en-US" sz="1600" b="0" i="0" u="none" strike="noStrike" kern="0" cap="none" spc="0" normalizeH="0" baseline="0" noProof="0" dirty="0">
              <a:ln>
                <a:noFill/>
              </a:ln>
              <a:solidFill>
                <a:prstClr val="white"/>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1" name="TextBox 100">
            <a:extLst>
              <a:ext uri="{FF2B5EF4-FFF2-40B4-BE49-F238E27FC236}">
                <a16:creationId xmlns:a16="http://schemas.microsoft.com/office/drawing/2014/main" id="{66B2E05F-31AC-5980-64C7-297205F3B8B6}"/>
              </a:ext>
            </a:extLst>
          </p:cNvPr>
          <p:cNvSpPr txBox="1"/>
          <p:nvPr/>
        </p:nvSpPr>
        <p:spPr>
          <a:xfrm>
            <a:off x="9125816" y="2660877"/>
            <a:ext cx="3155296" cy="246221"/>
          </a:xfrm>
          <a:prstGeom prst="rect">
            <a:avLst/>
          </a:prstGeom>
          <a:noFill/>
        </p:spPr>
        <p:txBody>
          <a:bodyPr wrap="square" tIns="0" bIns="0" rtlCol="0" anchor="ctr">
            <a:spAutoFit/>
          </a:bodyPr>
          <a:lstStyle/>
          <a:p>
            <a:pPr defTabSz="685800">
              <a:defRPr/>
            </a:pPr>
            <a:r>
              <a:rPr lang="en-US" sz="1600" b="1" kern="0" dirty="0">
                <a:solidFill>
                  <a:srgbClr val="F46DBA"/>
                </a:solidFill>
                <a:ea typeface="Amazon Ember Display" panose="020F0603020204020204" pitchFamily="34" charset="0"/>
                <a:cs typeface="Amazon Ember Display" panose="020F0603020204020204" pitchFamily="34" charset="0"/>
              </a:rPr>
              <a:t>Receive a user input</a:t>
            </a:r>
            <a:endParaRPr lang="en-US" sz="1600" kern="0" dirty="0">
              <a:solidFill>
                <a:prstClr val="white"/>
              </a:solidFill>
              <a:ea typeface="Amazon Ember Display" panose="020F0603020204020204" pitchFamily="34" charset="0"/>
              <a:cs typeface="Amazon Ember Display" panose="020F0603020204020204" pitchFamily="34" charset="0"/>
            </a:endParaRPr>
          </a:p>
        </p:txBody>
      </p:sp>
      <p:sp>
        <p:nvSpPr>
          <p:cNvPr id="102" name="TextBox 101">
            <a:extLst>
              <a:ext uri="{FF2B5EF4-FFF2-40B4-BE49-F238E27FC236}">
                <a16:creationId xmlns:a16="http://schemas.microsoft.com/office/drawing/2014/main" id="{CC837946-8ECE-DE68-CF5C-27720687CFAA}"/>
              </a:ext>
            </a:extLst>
          </p:cNvPr>
          <p:cNvSpPr txBox="1"/>
          <p:nvPr/>
        </p:nvSpPr>
        <p:spPr>
          <a:xfrm>
            <a:off x="9034527" y="4867309"/>
            <a:ext cx="2548701" cy="738664"/>
          </a:xfrm>
          <a:prstGeom prst="rect">
            <a:avLst/>
          </a:prstGeom>
          <a:noFill/>
        </p:spPr>
        <p:txBody>
          <a:bodyPr wrap="square" tIns="0" bIns="0" rtlCol="0" anchor="ctr">
            <a:spAutoFit/>
          </a:bodyPr>
          <a:lstStyle/>
          <a:p>
            <a:pPr defTabSz="685800">
              <a:defRPr/>
            </a:pPr>
            <a:r>
              <a:rPr lang="en-US" sz="1600" b="1" kern="0" dirty="0">
                <a:solidFill>
                  <a:srgbClr val="F46DBA"/>
                </a:solidFill>
                <a:ea typeface="Amazon Ember Display" panose="020F0603020204020204" pitchFamily="34" charset="0"/>
                <a:cs typeface="Amazon Ember Display" panose="020F0603020204020204" pitchFamily="34" charset="0"/>
              </a:rPr>
              <a:t>Decide to use tools to gather information or perform actions</a:t>
            </a:r>
          </a:p>
        </p:txBody>
      </p:sp>
      <p:sp>
        <p:nvSpPr>
          <p:cNvPr id="103" name="TextBox 102">
            <a:extLst>
              <a:ext uri="{FF2B5EF4-FFF2-40B4-BE49-F238E27FC236}">
                <a16:creationId xmlns:a16="http://schemas.microsoft.com/office/drawing/2014/main" id="{7B6B3FD3-0F76-5932-AFB9-357EFC5B2740}"/>
              </a:ext>
            </a:extLst>
          </p:cNvPr>
          <p:cNvSpPr txBox="1"/>
          <p:nvPr/>
        </p:nvSpPr>
        <p:spPr>
          <a:xfrm>
            <a:off x="0" y="3771595"/>
            <a:ext cx="2641888" cy="492443"/>
          </a:xfrm>
          <a:prstGeom prst="rect">
            <a:avLst/>
          </a:prstGeom>
          <a:noFill/>
        </p:spPr>
        <p:txBody>
          <a:bodyPr wrap="square" tIns="0" bIns="0" rtlCol="0" anchor="ctr">
            <a:spAutoFit/>
          </a:bodyPr>
          <a:lstStyle/>
          <a:p>
            <a:pPr algn="r" defTabSz="685800">
              <a:defRPr/>
            </a:pPr>
            <a:r>
              <a:rPr lang="en-US" sz="1600" b="1" kern="0" dirty="0">
                <a:solidFill>
                  <a:srgbClr val="7C59ED"/>
                </a:solidFill>
                <a:ea typeface="Amazon Ember Display" panose="020F0603020204020204" pitchFamily="34" charset="0"/>
                <a:cs typeface="Amazon Ember Display" panose="020F0603020204020204" pitchFamily="34" charset="0"/>
              </a:rPr>
              <a:t>Continue reasoning with new information</a:t>
            </a:r>
            <a:endParaRPr lang="en-US" sz="1600" kern="0" dirty="0">
              <a:solidFill>
                <a:prstClr val="white"/>
              </a:solidFill>
              <a:ea typeface="Amazon Ember Display" panose="020F0603020204020204" pitchFamily="34" charset="0"/>
              <a:cs typeface="Amazon Ember Display" panose="020F0603020204020204" pitchFamily="34" charset="0"/>
            </a:endParaRPr>
          </a:p>
        </p:txBody>
      </p:sp>
      <p:sp>
        <p:nvSpPr>
          <p:cNvPr id="104" name="TextBox 103">
            <a:extLst>
              <a:ext uri="{FF2B5EF4-FFF2-40B4-BE49-F238E27FC236}">
                <a16:creationId xmlns:a16="http://schemas.microsoft.com/office/drawing/2014/main" id="{1D3BE9B1-3231-8FF2-76C2-3716DF8E6284}"/>
              </a:ext>
            </a:extLst>
          </p:cNvPr>
          <p:cNvSpPr txBox="1"/>
          <p:nvPr/>
        </p:nvSpPr>
        <p:spPr>
          <a:xfrm>
            <a:off x="504790" y="2541962"/>
            <a:ext cx="2544351" cy="492443"/>
          </a:xfrm>
          <a:prstGeom prst="rect">
            <a:avLst/>
          </a:prstGeom>
          <a:noFill/>
        </p:spPr>
        <p:txBody>
          <a:bodyPr wrap="square" tIns="0" bIns="0" rtlCol="0" anchor="ctr">
            <a:spAutoFit/>
          </a:bodyPr>
          <a:lstStyle/>
          <a:p>
            <a:pPr algn="r" defTabSz="685800">
              <a:defRPr/>
            </a:pPr>
            <a:r>
              <a:rPr lang="en-US" sz="1600" b="1" kern="0" dirty="0">
                <a:solidFill>
                  <a:srgbClr val="7C59ED"/>
                </a:solidFill>
                <a:ea typeface="Amazon Ember Display" panose="020F0603020204020204" pitchFamily="34" charset="0"/>
                <a:cs typeface="Amazon Ember Display" panose="020F0603020204020204" pitchFamily="34" charset="0"/>
              </a:rPr>
              <a:t>Generate a final response</a:t>
            </a:r>
            <a:endParaRPr lang="en-US" sz="1600" kern="0" dirty="0">
              <a:solidFill>
                <a:prstClr val="white"/>
              </a:solidFill>
              <a:ea typeface="Amazon Ember Display" panose="020F0603020204020204" pitchFamily="34" charset="0"/>
              <a:cs typeface="Amazon Ember Display" panose="020F0603020204020204" pitchFamily="34" charset="0"/>
            </a:endParaRPr>
          </a:p>
        </p:txBody>
      </p:sp>
      <p:sp>
        <p:nvSpPr>
          <p:cNvPr id="105" name="TextBox 104">
            <a:extLst>
              <a:ext uri="{FF2B5EF4-FFF2-40B4-BE49-F238E27FC236}">
                <a16:creationId xmlns:a16="http://schemas.microsoft.com/office/drawing/2014/main" id="{BFAA26C1-3674-22F2-D515-E08D4A53053F}"/>
              </a:ext>
            </a:extLst>
          </p:cNvPr>
          <p:cNvSpPr txBox="1"/>
          <p:nvPr/>
        </p:nvSpPr>
        <p:spPr>
          <a:xfrm>
            <a:off x="24163" y="5031473"/>
            <a:ext cx="2803441" cy="492443"/>
          </a:xfrm>
          <a:prstGeom prst="rect">
            <a:avLst/>
          </a:prstGeom>
          <a:noFill/>
        </p:spPr>
        <p:txBody>
          <a:bodyPr wrap="square" tIns="0" bIns="0" rtlCol="0" anchor="ctr">
            <a:spAutoFit/>
          </a:bodyPr>
          <a:lstStyle/>
          <a:p>
            <a:pPr algn="r" defTabSz="685800">
              <a:defRPr/>
            </a:pPr>
            <a:r>
              <a:rPr lang="en-US" sz="1600" b="1" kern="0" dirty="0">
                <a:solidFill>
                  <a:srgbClr val="7C59ED"/>
                </a:solidFill>
                <a:ea typeface="Amazon Ember Display" panose="020F0603020204020204" pitchFamily="34" charset="0"/>
                <a:cs typeface="Amazon Ember Display" panose="020F0603020204020204" pitchFamily="34" charset="0"/>
              </a:rPr>
              <a:t>Execute the tools and receive results</a:t>
            </a:r>
            <a:endParaRPr lang="en-US" sz="1600" kern="0" dirty="0">
              <a:solidFill>
                <a:prstClr val="white"/>
              </a:solidFill>
              <a:ea typeface="Amazon Ember Display" panose="020F0603020204020204" pitchFamily="34" charset="0"/>
              <a:cs typeface="Amazon Ember Display" panose="020F0603020204020204" pitchFamily="34" charset="0"/>
            </a:endParaRPr>
          </a:p>
        </p:txBody>
      </p:sp>
      <p:grpSp>
        <p:nvGrpSpPr>
          <p:cNvPr id="106" name="Graphic 240">
            <a:extLst>
              <a:ext uri="{FF2B5EF4-FFF2-40B4-BE49-F238E27FC236}">
                <a16:creationId xmlns:a16="http://schemas.microsoft.com/office/drawing/2014/main" id="{4322805A-94E1-C3DC-D0E6-0F7747B33E90}"/>
              </a:ext>
            </a:extLst>
          </p:cNvPr>
          <p:cNvGrpSpPr>
            <a:grpSpLocks noChangeAspect="1"/>
          </p:cNvGrpSpPr>
          <p:nvPr/>
        </p:nvGrpSpPr>
        <p:grpSpPr>
          <a:xfrm>
            <a:off x="7564411" y="3667969"/>
            <a:ext cx="478854" cy="478854"/>
            <a:chOff x="6079338" y="322847"/>
            <a:chExt cx="643689" cy="643689"/>
          </a:xfrm>
        </p:grpSpPr>
        <p:sp>
          <p:nvSpPr>
            <p:cNvPr id="107" name="Freeform: Shape 164">
              <a:extLst>
                <a:ext uri="{FF2B5EF4-FFF2-40B4-BE49-F238E27FC236}">
                  <a16:creationId xmlns:a16="http://schemas.microsoft.com/office/drawing/2014/main" id="{7D170C00-63EA-00BB-460F-47EA376AC0E3}"/>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08" name="Freeform: Shape 165">
              <a:extLst>
                <a:ext uri="{FF2B5EF4-FFF2-40B4-BE49-F238E27FC236}">
                  <a16:creationId xmlns:a16="http://schemas.microsoft.com/office/drawing/2014/main" id="{16729505-11A0-8EFE-3DB0-D0827803CB6F}"/>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09" name="Freeform: Shape 166">
              <a:extLst>
                <a:ext uri="{FF2B5EF4-FFF2-40B4-BE49-F238E27FC236}">
                  <a16:creationId xmlns:a16="http://schemas.microsoft.com/office/drawing/2014/main" id="{AC3AAA38-5C39-C0D2-F4FD-F8368CEEDB87}"/>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10" name="Freeform: Shape 167">
              <a:extLst>
                <a:ext uri="{FF2B5EF4-FFF2-40B4-BE49-F238E27FC236}">
                  <a16:creationId xmlns:a16="http://schemas.microsoft.com/office/drawing/2014/main" id="{6FAB62CF-76E0-42A7-5C35-3DD23C18F27D}"/>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2700" cap="flat">
              <a:solidFill>
                <a:srgbClr val="F46DBA"/>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11" name="Freeform: Shape 168">
              <a:extLst>
                <a:ext uri="{FF2B5EF4-FFF2-40B4-BE49-F238E27FC236}">
                  <a16:creationId xmlns:a16="http://schemas.microsoft.com/office/drawing/2014/main" id="{A2B77259-8FA1-5B00-6017-FC715DF3721A}"/>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2700" cap="flat">
              <a:solidFill>
                <a:srgbClr val="F46DBA"/>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12" name="Freeform: Shape 169">
              <a:extLst>
                <a:ext uri="{FF2B5EF4-FFF2-40B4-BE49-F238E27FC236}">
                  <a16:creationId xmlns:a16="http://schemas.microsoft.com/office/drawing/2014/main" id="{9A7C999D-C3D4-A812-2D04-D504FA4A7395}"/>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2700" cap="flat">
              <a:solidFill>
                <a:srgbClr val="F46DBA"/>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13" name="Freeform: Shape 170">
              <a:extLst>
                <a:ext uri="{FF2B5EF4-FFF2-40B4-BE49-F238E27FC236}">
                  <a16:creationId xmlns:a16="http://schemas.microsoft.com/office/drawing/2014/main" id="{5AC5273A-6AF1-ED65-35A7-E3975367B4A5}"/>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2700" cap="flat">
              <a:solidFill>
                <a:srgbClr val="F46DBA"/>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14" name="Freeform: Shape 171">
              <a:extLst>
                <a:ext uri="{FF2B5EF4-FFF2-40B4-BE49-F238E27FC236}">
                  <a16:creationId xmlns:a16="http://schemas.microsoft.com/office/drawing/2014/main" id="{A821CC2C-4AB0-D8E5-7A45-C37ACDDF9077}"/>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2700" cap="flat">
              <a:solidFill>
                <a:srgbClr val="F46DBA"/>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15" name="Freeform: Shape 172">
              <a:extLst>
                <a:ext uri="{FF2B5EF4-FFF2-40B4-BE49-F238E27FC236}">
                  <a16:creationId xmlns:a16="http://schemas.microsoft.com/office/drawing/2014/main" id="{A5562E02-357F-49D9-BCDC-A440DBA6172A}"/>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2700" cap="flat">
              <a:solidFill>
                <a:srgbClr val="F46DBA"/>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16" name="Freeform: Shape 173">
              <a:extLst>
                <a:ext uri="{FF2B5EF4-FFF2-40B4-BE49-F238E27FC236}">
                  <a16:creationId xmlns:a16="http://schemas.microsoft.com/office/drawing/2014/main" id="{F9C5E091-445B-69F8-5777-59606A8B3ED1}"/>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17" name="Freeform: Shape 174">
              <a:extLst>
                <a:ext uri="{FF2B5EF4-FFF2-40B4-BE49-F238E27FC236}">
                  <a16:creationId xmlns:a16="http://schemas.microsoft.com/office/drawing/2014/main" id="{CEAD7B9E-1343-723A-C593-3E079B67F273}"/>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22" name="Freeform: Shape 175">
              <a:extLst>
                <a:ext uri="{FF2B5EF4-FFF2-40B4-BE49-F238E27FC236}">
                  <a16:creationId xmlns:a16="http://schemas.microsoft.com/office/drawing/2014/main" id="{6C340DE4-E3CB-8E4A-2EA5-4C7C5575BC56}"/>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grpSp>
      <p:grpSp>
        <p:nvGrpSpPr>
          <p:cNvPr id="126" name="Graphic 420">
            <a:extLst>
              <a:ext uri="{FF2B5EF4-FFF2-40B4-BE49-F238E27FC236}">
                <a16:creationId xmlns:a16="http://schemas.microsoft.com/office/drawing/2014/main" id="{E3B931FB-3D27-AE83-8260-6F948239B983}"/>
              </a:ext>
            </a:extLst>
          </p:cNvPr>
          <p:cNvGrpSpPr>
            <a:grpSpLocks noChangeAspect="1"/>
          </p:cNvGrpSpPr>
          <p:nvPr/>
        </p:nvGrpSpPr>
        <p:grpSpPr>
          <a:xfrm>
            <a:off x="4151120" y="3780072"/>
            <a:ext cx="475488" cy="475488"/>
            <a:chOff x="6777656" y="5593287"/>
            <a:chExt cx="643689" cy="643689"/>
          </a:xfrm>
        </p:grpSpPr>
        <p:sp>
          <p:nvSpPr>
            <p:cNvPr id="127" name="Freeform: Shape 177">
              <a:extLst>
                <a:ext uri="{FF2B5EF4-FFF2-40B4-BE49-F238E27FC236}">
                  <a16:creationId xmlns:a16="http://schemas.microsoft.com/office/drawing/2014/main" id="{28558690-3A6D-9D3D-CF35-7B25A048804A}"/>
                </a:ext>
              </a:extLst>
            </p:cNvPr>
            <p:cNvSpPr/>
            <p:nvPr/>
          </p:nvSpPr>
          <p:spPr>
            <a:xfrm>
              <a:off x="7057017" y="5873292"/>
              <a:ext cx="122301" cy="122301"/>
            </a:xfrm>
            <a:custGeom>
              <a:avLst/>
              <a:gdLst>
                <a:gd name="connsiteX0" fmla="*/ 118761 w 122300"/>
                <a:gd name="connsiteY0" fmla="*/ 61794 h 122300"/>
                <a:gd name="connsiteX1" fmla="*/ 61794 w 122300"/>
                <a:gd name="connsiteY1" fmla="*/ 118761 h 122300"/>
                <a:gd name="connsiteX2" fmla="*/ 4828 w 122300"/>
                <a:gd name="connsiteY2" fmla="*/ 61794 h 122300"/>
                <a:gd name="connsiteX3" fmla="*/ 61794 w 122300"/>
                <a:gd name="connsiteY3" fmla="*/ 4828 h 122300"/>
                <a:gd name="connsiteX4" fmla="*/ 118761 w 122300"/>
                <a:gd name="connsiteY4" fmla="*/ 61794 h 1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00" h="122300">
                  <a:moveTo>
                    <a:pt x="118761" y="61794"/>
                  </a:moveTo>
                  <a:cubicBezTo>
                    <a:pt x="118761" y="93256"/>
                    <a:pt x="93256" y="118761"/>
                    <a:pt x="61794" y="118761"/>
                  </a:cubicBezTo>
                  <a:cubicBezTo>
                    <a:pt x="30332" y="118761"/>
                    <a:pt x="4828" y="93256"/>
                    <a:pt x="4828" y="61794"/>
                  </a:cubicBezTo>
                  <a:cubicBezTo>
                    <a:pt x="4828" y="30332"/>
                    <a:pt x="30332" y="4828"/>
                    <a:pt x="61794" y="4828"/>
                  </a:cubicBezTo>
                  <a:cubicBezTo>
                    <a:pt x="93256" y="4828"/>
                    <a:pt x="118761" y="30332"/>
                    <a:pt x="118761" y="61794"/>
                  </a:cubicBezTo>
                  <a:close/>
                </a:path>
              </a:pathLst>
            </a:custGeom>
            <a:noFill/>
            <a:ln w="12700" cap="flat">
              <a:solidFill>
                <a:srgbClr val="7C59E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31" name="Freeform: Shape 178">
              <a:extLst>
                <a:ext uri="{FF2B5EF4-FFF2-40B4-BE49-F238E27FC236}">
                  <a16:creationId xmlns:a16="http://schemas.microsoft.com/office/drawing/2014/main" id="{4B217657-3008-BEEB-A0BD-38B6F95F5283}"/>
                </a:ext>
              </a:extLst>
            </p:cNvPr>
            <p:cNvSpPr/>
            <p:nvPr/>
          </p:nvSpPr>
          <p:spPr>
            <a:xfrm>
              <a:off x="7152283" y="5971132"/>
              <a:ext cx="54714" cy="45058"/>
            </a:xfrm>
            <a:custGeom>
              <a:avLst/>
              <a:gdLst>
                <a:gd name="connsiteX0" fmla="*/ 4828 w 54713"/>
                <a:gd name="connsiteY0" fmla="*/ 4828 h 45058"/>
                <a:gd name="connsiteX1" fmla="*/ 52783 w 54713"/>
                <a:gd name="connsiteY1" fmla="*/ 42162 h 45058"/>
              </a:gdLst>
              <a:ahLst/>
              <a:cxnLst>
                <a:cxn ang="0">
                  <a:pos x="connsiteX0" y="connsiteY0"/>
                </a:cxn>
                <a:cxn ang="0">
                  <a:pos x="connsiteX1" y="connsiteY1"/>
                </a:cxn>
              </a:cxnLst>
              <a:rect l="l" t="t" r="r" b="b"/>
              <a:pathLst>
                <a:path w="54713" h="45058">
                  <a:moveTo>
                    <a:pt x="4828" y="4828"/>
                  </a:moveTo>
                  <a:lnTo>
                    <a:pt x="52783" y="42162"/>
                  </a:lnTo>
                </a:path>
              </a:pathLst>
            </a:custGeom>
            <a:ln w="12700" cap="flat">
              <a:solidFill>
                <a:srgbClr val="7C59E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36" name="Freeform: Shape 179">
              <a:extLst>
                <a:ext uri="{FF2B5EF4-FFF2-40B4-BE49-F238E27FC236}">
                  <a16:creationId xmlns:a16="http://schemas.microsoft.com/office/drawing/2014/main" id="{EECFFB32-180F-8F17-D38C-335A96E24E73}"/>
                </a:ext>
              </a:extLst>
            </p:cNvPr>
            <p:cNvSpPr/>
            <p:nvPr/>
          </p:nvSpPr>
          <p:spPr>
            <a:xfrm>
              <a:off x="7231779" y="5897108"/>
              <a:ext cx="67587" cy="67587"/>
            </a:xfrm>
            <a:custGeom>
              <a:avLst/>
              <a:gdLst>
                <a:gd name="connsiteX0" fmla="*/ 63403 w 67587"/>
                <a:gd name="connsiteY0" fmla="*/ 34116 h 67587"/>
                <a:gd name="connsiteX1" fmla="*/ 34116 w 67587"/>
                <a:gd name="connsiteY1" fmla="*/ 63403 h 67587"/>
                <a:gd name="connsiteX2" fmla="*/ 4828 w 67587"/>
                <a:gd name="connsiteY2" fmla="*/ 34116 h 67587"/>
                <a:gd name="connsiteX3" fmla="*/ 34116 w 67587"/>
                <a:gd name="connsiteY3" fmla="*/ 4828 h 67587"/>
                <a:gd name="connsiteX4" fmla="*/ 63403 w 67587"/>
                <a:gd name="connsiteY4" fmla="*/ 34116 h 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67587">
                  <a:moveTo>
                    <a:pt x="63403" y="34116"/>
                  </a:moveTo>
                  <a:cubicBezTo>
                    <a:pt x="63403" y="50291"/>
                    <a:pt x="50291" y="63403"/>
                    <a:pt x="34116" y="63403"/>
                  </a:cubicBezTo>
                  <a:cubicBezTo>
                    <a:pt x="17940" y="63403"/>
                    <a:pt x="4828" y="50291"/>
                    <a:pt x="4828" y="34116"/>
                  </a:cubicBezTo>
                  <a:cubicBezTo>
                    <a:pt x="4828" y="17940"/>
                    <a:pt x="17940" y="4828"/>
                    <a:pt x="34116" y="4828"/>
                  </a:cubicBezTo>
                  <a:cubicBezTo>
                    <a:pt x="50291" y="4828"/>
                    <a:pt x="63403" y="17940"/>
                    <a:pt x="63403" y="34116"/>
                  </a:cubicBezTo>
                  <a:close/>
                </a:path>
              </a:pathLst>
            </a:custGeom>
            <a:noFill/>
            <a:ln w="12700" cap="flat">
              <a:solidFill>
                <a:srgbClr val="7C59E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37" name="Freeform: Shape 180">
              <a:extLst>
                <a:ext uri="{FF2B5EF4-FFF2-40B4-BE49-F238E27FC236}">
                  <a16:creationId xmlns:a16="http://schemas.microsoft.com/office/drawing/2014/main" id="{612600F8-895D-3179-026F-0A9911D02D66}"/>
                </a:ext>
              </a:extLst>
            </p:cNvPr>
            <p:cNvSpPr/>
            <p:nvPr/>
          </p:nvSpPr>
          <p:spPr>
            <a:xfrm>
              <a:off x="7196054" y="5992052"/>
              <a:ext cx="67587" cy="67587"/>
            </a:xfrm>
            <a:custGeom>
              <a:avLst/>
              <a:gdLst>
                <a:gd name="connsiteX0" fmla="*/ 63403 w 67587"/>
                <a:gd name="connsiteY0" fmla="*/ 34116 h 67587"/>
                <a:gd name="connsiteX1" fmla="*/ 34115 w 67587"/>
                <a:gd name="connsiteY1" fmla="*/ 63403 h 67587"/>
                <a:gd name="connsiteX2" fmla="*/ 4828 w 67587"/>
                <a:gd name="connsiteY2" fmla="*/ 34116 h 67587"/>
                <a:gd name="connsiteX3" fmla="*/ 34115 w 67587"/>
                <a:gd name="connsiteY3" fmla="*/ 4828 h 67587"/>
                <a:gd name="connsiteX4" fmla="*/ 63403 w 67587"/>
                <a:gd name="connsiteY4" fmla="*/ 34116 h 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67587">
                  <a:moveTo>
                    <a:pt x="63403" y="34116"/>
                  </a:moveTo>
                  <a:cubicBezTo>
                    <a:pt x="63403" y="50291"/>
                    <a:pt x="50291" y="63403"/>
                    <a:pt x="34115" y="63403"/>
                  </a:cubicBezTo>
                  <a:cubicBezTo>
                    <a:pt x="17940" y="63403"/>
                    <a:pt x="4828" y="50291"/>
                    <a:pt x="4828" y="34116"/>
                  </a:cubicBezTo>
                  <a:cubicBezTo>
                    <a:pt x="4828" y="17940"/>
                    <a:pt x="17940" y="4828"/>
                    <a:pt x="34115" y="4828"/>
                  </a:cubicBezTo>
                  <a:cubicBezTo>
                    <a:pt x="50291" y="4828"/>
                    <a:pt x="63403" y="17940"/>
                    <a:pt x="63403" y="34116"/>
                  </a:cubicBezTo>
                  <a:close/>
                </a:path>
              </a:pathLst>
            </a:custGeom>
            <a:noFill/>
            <a:ln w="12700" cap="flat">
              <a:solidFill>
                <a:srgbClr val="7C59E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38" name="Freeform: Shape 181">
              <a:extLst>
                <a:ext uri="{FF2B5EF4-FFF2-40B4-BE49-F238E27FC236}">
                  <a16:creationId xmlns:a16="http://schemas.microsoft.com/office/drawing/2014/main" id="{F2FC5E02-E1BD-D88D-BB16-B586100A99BB}"/>
                </a:ext>
              </a:extLst>
            </p:cNvPr>
            <p:cNvSpPr/>
            <p:nvPr/>
          </p:nvSpPr>
          <p:spPr>
            <a:xfrm>
              <a:off x="7170628" y="5925431"/>
              <a:ext cx="70806" cy="9655"/>
            </a:xfrm>
            <a:custGeom>
              <a:avLst/>
              <a:gdLst>
                <a:gd name="connsiteX0" fmla="*/ 4828 w 70805"/>
                <a:gd name="connsiteY0" fmla="*/ 4828 h 9655"/>
                <a:gd name="connsiteX1" fmla="*/ 68553 w 70805"/>
                <a:gd name="connsiteY1" fmla="*/ 4828 h 9655"/>
              </a:gdLst>
              <a:ahLst/>
              <a:cxnLst>
                <a:cxn ang="0">
                  <a:pos x="connsiteX0" y="connsiteY0"/>
                </a:cxn>
                <a:cxn ang="0">
                  <a:pos x="connsiteX1" y="connsiteY1"/>
                </a:cxn>
              </a:cxnLst>
              <a:rect l="l" t="t" r="r" b="b"/>
              <a:pathLst>
                <a:path w="70805" h="9655">
                  <a:moveTo>
                    <a:pt x="4828" y="4828"/>
                  </a:moveTo>
                  <a:lnTo>
                    <a:pt x="68553" y="4828"/>
                  </a:lnTo>
                </a:path>
              </a:pathLst>
            </a:custGeom>
            <a:ln w="12700" cap="flat">
              <a:solidFill>
                <a:srgbClr val="7C59E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39" name="Freeform: Shape 182">
              <a:extLst>
                <a:ext uri="{FF2B5EF4-FFF2-40B4-BE49-F238E27FC236}">
                  <a16:creationId xmlns:a16="http://schemas.microsoft.com/office/drawing/2014/main" id="{3C3C4109-CC83-79C1-7CF5-81BAED4F51C8}"/>
                </a:ext>
              </a:extLst>
            </p:cNvPr>
            <p:cNvSpPr/>
            <p:nvPr/>
          </p:nvSpPr>
          <p:spPr>
            <a:xfrm>
              <a:off x="7084374" y="6041295"/>
              <a:ext cx="67587" cy="67587"/>
            </a:xfrm>
            <a:custGeom>
              <a:avLst/>
              <a:gdLst>
                <a:gd name="connsiteX0" fmla="*/ 63403 w 67587"/>
                <a:gd name="connsiteY0" fmla="*/ 34116 h 67587"/>
                <a:gd name="connsiteX1" fmla="*/ 34116 w 67587"/>
                <a:gd name="connsiteY1" fmla="*/ 63403 h 67587"/>
                <a:gd name="connsiteX2" fmla="*/ 4828 w 67587"/>
                <a:gd name="connsiteY2" fmla="*/ 34116 h 67587"/>
                <a:gd name="connsiteX3" fmla="*/ 34116 w 67587"/>
                <a:gd name="connsiteY3" fmla="*/ 4828 h 67587"/>
                <a:gd name="connsiteX4" fmla="*/ 63403 w 67587"/>
                <a:gd name="connsiteY4" fmla="*/ 34116 h 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67587">
                  <a:moveTo>
                    <a:pt x="63403" y="34116"/>
                  </a:moveTo>
                  <a:cubicBezTo>
                    <a:pt x="63403" y="50291"/>
                    <a:pt x="50291" y="63403"/>
                    <a:pt x="34116" y="63403"/>
                  </a:cubicBezTo>
                  <a:cubicBezTo>
                    <a:pt x="17940" y="63403"/>
                    <a:pt x="4828" y="50291"/>
                    <a:pt x="4828" y="34116"/>
                  </a:cubicBezTo>
                  <a:cubicBezTo>
                    <a:pt x="4828" y="17940"/>
                    <a:pt x="17940" y="4828"/>
                    <a:pt x="34116" y="4828"/>
                  </a:cubicBezTo>
                  <a:cubicBezTo>
                    <a:pt x="50291" y="4828"/>
                    <a:pt x="63403" y="17940"/>
                    <a:pt x="63403" y="34116"/>
                  </a:cubicBezTo>
                  <a:close/>
                </a:path>
              </a:pathLst>
            </a:custGeom>
            <a:noFill/>
            <a:ln w="12700" cap="flat">
              <a:solidFill>
                <a:srgbClr val="7C59E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40" name="Freeform: Shape 183">
              <a:extLst>
                <a:ext uri="{FF2B5EF4-FFF2-40B4-BE49-F238E27FC236}">
                  <a16:creationId xmlns:a16="http://schemas.microsoft.com/office/drawing/2014/main" id="{A5FED4D0-D79A-612A-B183-EF8A8750402D}"/>
                </a:ext>
              </a:extLst>
            </p:cNvPr>
            <p:cNvSpPr/>
            <p:nvPr/>
          </p:nvSpPr>
          <p:spPr>
            <a:xfrm>
              <a:off x="7114305" y="5984006"/>
              <a:ext cx="9655" cy="64369"/>
            </a:xfrm>
            <a:custGeom>
              <a:avLst/>
              <a:gdLst>
                <a:gd name="connsiteX0" fmla="*/ 4828 w 9655"/>
                <a:gd name="connsiteY0" fmla="*/ 4828 h 64368"/>
                <a:gd name="connsiteX1" fmla="*/ 4828 w 9655"/>
                <a:gd name="connsiteY1" fmla="*/ 62116 h 64368"/>
              </a:gdLst>
              <a:ahLst/>
              <a:cxnLst>
                <a:cxn ang="0">
                  <a:pos x="connsiteX0" y="connsiteY0"/>
                </a:cxn>
                <a:cxn ang="0">
                  <a:pos x="connsiteX1" y="connsiteY1"/>
                </a:cxn>
              </a:cxnLst>
              <a:rect l="l" t="t" r="r" b="b"/>
              <a:pathLst>
                <a:path w="9655" h="64368">
                  <a:moveTo>
                    <a:pt x="4828" y="4828"/>
                  </a:moveTo>
                  <a:lnTo>
                    <a:pt x="4828" y="62116"/>
                  </a:lnTo>
                </a:path>
              </a:pathLst>
            </a:custGeom>
            <a:ln w="12700" cap="flat">
              <a:solidFill>
                <a:srgbClr val="7C59ED"/>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41" name="Freeform: Shape 184">
              <a:extLst>
                <a:ext uri="{FF2B5EF4-FFF2-40B4-BE49-F238E27FC236}">
                  <a16:creationId xmlns:a16="http://schemas.microsoft.com/office/drawing/2014/main" id="{32F187D0-02A7-DCF5-D4FE-9DCDCC11ECD2}"/>
                </a:ext>
              </a:extLst>
            </p:cNvPr>
            <p:cNvSpPr/>
            <p:nvPr/>
          </p:nvSpPr>
          <p:spPr>
            <a:xfrm>
              <a:off x="6941797" y="5720737"/>
              <a:ext cx="138393" cy="138393"/>
            </a:xfrm>
            <a:custGeom>
              <a:avLst/>
              <a:gdLst>
                <a:gd name="connsiteX0" fmla="*/ 4828 w 138393"/>
                <a:gd name="connsiteY0" fmla="*/ 69197 h 138393"/>
                <a:gd name="connsiteX1" fmla="*/ 69197 w 138393"/>
                <a:gd name="connsiteY1" fmla="*/ 4828 h 138393"/>
                <a:gd name="connsiteX2" fmla="*/ 133565 w 138393"/>
                <a:gd name="connsiteY2" fmla="*/ 69197 h 138393"/>
                <a:gd name="connsiteX3" fmla="*/ 69197 w 138393"/>
                <a:gd name="connsiteY3" fmla="*/ 133565 h 138393"/>
                <a:gd name="connsiteX4" fmla="*/ 4828 w 138393"/>
                <a:gd name="connsiteY4" fmla="*/ 69197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69197"/>
                  </a:moveTo>
                  <a:cubicBezTo>
                    <a:pt x="4828" y="33794"/>
                    <a:pt x="33472" y="4828"/>
                    <a:pt x="69197" y="4828"/>
                  </a:cubicBezTo>
                  <a:cubicBezTo>
                    <a:pt x="104599" y="4828"/>
                    <a:pt x="133565" y="33472"/>
                    <a:pt x="133565" y="69197"/>
                  </a:cubicBezTo>
                  <a:cubicBezTo>
                    <a:pt x="133565" y="104599"/>
                    <a:pt x="104921" y="133565"/>
                    <a:pt x="69197" y="133565"/>
                  </a:cubicBezTo>
                  <a:cubicBezTo>
                    <a:pt x="33794" y="133565"/>
                    <a:pt x="4828" y="104921"/>
                    <a:pt x="4828" y="69197"/>
                  </a:cubicBez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sp>
          <p:nvSpPr>
            <p:cNvPr id="142" name="Freeform: Shape 185">
              <a:extLst>
                <a:ext uri="{FF2B5EF4-FFF2-40B4-BE49-F238E27FC236}">
                  <a16:creationId xmlns:a16="http://schemas.microsoft.com/office/drawing/2014/main" id="{215B41FC-254A-1708-B890-74E80AE07A02}"/>
                </a:ext>
              </a:extLst>
            </p:cNvPr>
            <p:cNvSpPr/>
            <p:nvPr/>
          </p:nvSpPr>
          <p:spPr>
            <a:xfrm>
              <a:off x="6893198" y="5853337"/>
              <a:ext cx="173796" cy="125519"/>
            </a:xfrm>
            <a:custGeom>
              <a:avLst/>
              <a:gdLst>
                <a:gd name="connsiteX0" fmla="*/ 170578 w 173796"/>
                <a:gd name="connsiteY0" fmla="*/ 18345 h 125519"/>
                <a:gd name="connsiteX1" fmla="*/ 117795 w 173796"/>
                <a:gd name="connsiteY1" fmla="*/ 4828 h 125519"/>
                <a:gd name="connsiteX2" fmla="*/ 4828 w 173796"/>
                <a:gd name="connsiteY2" fmla="*/ 121979 h 125519"/>
                <a:gd name="connsiteX3" fmla="*/ 156416 w 173796"/>
                <a:gd name="connsiteY3" fmla="*/ 121979 h 125519"/>
              </a:gdLst>
              <a:ahLst/>
              <a:cxnLst>
                <a:cxn ang="0">
                  <a:pos x="connsiteX0" y="connsiteY0"/>
                </a:cxn>
                <a:cxn ang="0">
                  <a:pos x="connsiteX1" y="connsiteY1"/>
                </a:cxn>
                <a:cxn ang="0">
                  <a:pos x="connsiteX2" y="connsiteY2"/>
                </a:cxn>
                <a:cxn ang="0">
                  <a:pos x="connsiteX3" y="connsiteY3"/>
                </a:cxn>
              </a:cxnLst>
              <a:rect l="l" t="t" r="r" b="b"/>
              <a:pathLst>
                <a:path w="173796" h="125519">
                  <a:moveTo>
                    <a:pt x="170578" y="18345"/>
                  </a:moveTo>
                  <a:cubicBezTo>
                    <a:pt x="154807" y="9655"/>
                    <a:pt x="136784" y="4828"/>
                    <a:pt x="117795" y="4828"/>
                  </a:cubicBezTo>
                  <a:cubicBezTo>
                    <a:pt x="55357" y="4828"/>
                    <a:pt x="4828" y="57288"/>
                    <a:pt x="4828" y="121979"/>
                  </a:cubicBezTo>
                  <a:lnTo>
                    <a:pt x="156416" y="121979"/>
                  </a:lnTo>
                </a:path>
              </a:pathLst>
            </a:custGeom>
            <a:noFill/>
            <a:ln w="12700" cap="flat">
              <a:solidFill>
                <a:srgbClr val="FFFFFF"/>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a:endParaRPr>
            </a:p>
          </p:txBody>
        </p:sp>
      </p:grpSp>
      <p:sp>
        <p:nvSpPr>
          <p:cNvPr id="3" name="Title 1">
            <a:extLst>
              <a:ext uri="{FF2B5EF4-FFF2-40B4-BE49-F238E27FC236}">
                <a16:creationId xmlns:a16="http://schemas.microsoft.com/office/drawing/2014/main" id="{44E1A54D-3609-65D4-8854-EA060E11F3D2}"/>
              </a:ext>
            </a:extLst>
          </p:cNvPr>
          <p:cNvSpPr txBox="1">
            <a:spLocks/>
          </p:cNvSpPr>
          <p:nvPr/>
        </p:nvSpPr>
        <p:spPr>
          <a:xfrm>
            <a:off x="0" y="982592"/>
            <a:ext cx="12191999" cy="535531"/>
          </a:xfrm>
          <a:prstGeom prst="rect">
            <a:avLst/>
          </a:prstGeom>
        </p:spPr>
        <p:txBody>
          <a:bodyPr>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pPr algn="ctr"/>
            <a:r>
              <a:rPr lang="en-US" sz="2900" b="0" dirty="0">
                <a:latin typeface="Amazon Ember Thin" panose="020B0303020204020204" pitchFamily="34" charset="0"/>
                <a:ea typeface="Amazon Ember Thin" panose="020B0303020204020204" pitchFamily="34" charset="0"/>
                <a:cs typeface="Amazon Ember Thin" panose="020B0303020204020204" pitchFamily="34" charset="0"/>
              </a:rPr>
              <a:t>Enables the agent to perform complex, multi-step reasoning, and actions </a:t>
            </a:r>
          </a:p>
        </p:txBody>
      </p:sp>
    </p:spTree>
    <p:extLst>
      <p:ext uri="{BB962C8B-B14F-4D97-AF65-F5344CB8AC3E}">
        <p14:creationId xmlns:p14="http://schemas.microsoft.com/office/powerpoint/2010/main" val="327547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019F4B7-BF65-4A83-B174-D22D18C40585}"/>
              </a:ext>
            </a:extLst>
          </p:cNvPr>
          <p:cNvSpPr>
            <a:spLocks noGrp="1"/>
          </p:cNvSpPr>
          <p:nvPr>
            <p:ph type="ctrTitle"/>
          </p:nvPr>
        </p:nvSpPr>
        <p:spPr/>
        <p:txBody>
          <a:bodyPr/>
          <a:lstStyle/>
          <a:p>
            <a:r>
              <a:rPr lang="en-US" sz="6000" dirty="0">
                <a:latin typeface="Amazon Ember" panose="020B0603020204020204" pitchFamily="34" charset="0"/>
                <a:ea typeface="Amazon Ember" panose="020B0603020204020204" pitchFamily="34" charset="0"/>
                <a:cs typeface="Amazon Ember" panose="020B0603020204020204" pitchFamily="34" charset="0"/>
              </a:rPr>
              <a:t>Strands Agents</a:t>
            </a:r>
            <a:br>
              <a:rPr lang="en-US" sz="4400" dirty="0">
                <a:latin typeface="Amazon Ember" panose="020B0603020204020204" pitchFamily="34" charset="0"/>
                <a:ea typeface="Amazon Ember" panose="020B0603020204020204" pitchFamily="34" charset="0"/>
                <a:cs typeface="Amazon Ember" panose="020B0603020204020204" pitchFamily="34" charset="0"/>
              </a:rPr>
            </a:b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Text Placeholder 2">
            <a:extLst>
              <a:ext uri="{FF2B5EF4-FFF2-40B4-BE49-F238E27FC236}">
                <a16:creationId xmlns:a16="http://schemas.microsoft.com/office/drawing/2014/main" id="{5DEE003D-519B-A64B-C037-BC58CFC99AA9}"/>
              </a:ext>
            </a:extLst>
          </p:cNvPr>
          <p:cNvSpPr>
            <a:spLocks noGrp="1"/>
          </p:cNvSpPr>
          <p:nvPr>
            <p:ph type="body" sz="quarter" idx="10"/>
          </p:nvPr>
        </p:nvSpPr>
        <p:spPr/>
        <p:txBody>
          <a:bodyPr/>
          <a:lstStyle/>
          <a:p>
            <a:r>
              <a:rPr lang="en-US" dirty="0"/>
              <a:t>ANNOUNCING</a:t>
            </a:r>
          </a:p>
        </p:txBody>
      </p:sp>
      <p:sp>
        <p:nvSpPr>
          <p:cNvPr id="4" name="Text Placeholder 3">
            <a:extLst>
              <a:ext uri="{FF2B5EF4-FFF2-40B4-BE49-F238E27FC236}">
                <a16:creationId xmlns:a16="http://schemas.microsoft.com/office/drawing/2014/main" id="{E6E58483-CB25-8DD6-ED8D-E6F32AB7112A}"/>
              </a:ext>
            </a:extLst>
          </p:cNvPr>
          <p:cNvSpPr>
            <a:spLocks noGrp="1"/>
          </p:cNvSpPr>
          <p:nvPr>
            <p:ph type="body" sz="quarter" idx="14"/>
          </p:nvPr>
        </p:nvSpPr>
        <p:spPr/>
        <p:txBody>
          <a:bodyPr/>
          <a:lstStyle/>
          <a:p>
            <a:endParaRPr lang="en-US" dirty="0"/>
          </a:p>
        </p:txBody>
      </p:sp>
      <p:sp>
        <p:nvSpPr>
          <p:cNvPr id="5" name="Text Placeholder 4">
            <a:extLst>
              <a:ext uri="{FF2B5EF4-FFF2-40B4-BE49-F238E27FC236}">
                <a16:creationId xmlns:a16="http://schemas.microsoft.com/office/drawing/2014/main" id="{39C3722A-BEB2-03E8-5D4D-37889E4934F0}"/>
              </a:ext>
            </a:extLst>
          </p:cNvPr>
          <p:cNvSpPr>
            <a:spLocks noGrp="1"/>
          </p:cNvSpPr>
          <p:nvPr>
            <p:ph type="body" sz="quarter" idx="15"/>
          </p:nvPr>
        </p:nvSpPr>
        <p:spPr/>
        <p:txBody>
          <a:bodyPr/>
          <a:lstStyle/>
          <a:p>
            <a:endParaRPr lang="en-US" dirty="0"/>
          </a:p>
        </p:txBody>
      </p:sp>
      <p:sp>
        <p:nvSpPr>
          <p:cNvPr id="2" name="Text Placeholder 5">
            <a:extLst>
              <a:ext uri="{FF2B5EF4-FFF2-40B4-BE49-F238E27FC236}">
                <a16:creationId xmlns:a16="http://schemas.microsoft.com/office/drawing/2014/main" id="{B2DC7B21-D410-68BE-1A70-2302F5F58CD4}"/>
              </a:ext>
            </a:extLst>
          </p:cNvPr>
          <p:cNvSpPr txBox="1">
            <a:spLocks/>
          </p:cNvSpPr>
          <p:nvPr/>
        </p:nvSpPr>
        <p:spPr>
          <a:xfrm>
            <a:off x="419101" y="3530472"/>
            <a:ext cx="4693226" cy="368729"/>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20000"/>
              </a:lnSpc>
              <a:spcAft>
                <a:spcPts val="711"/>
              </a:spcAft>
              <a:buClr>
                <a:srgbClr val="FFFFFF"/>
              </a:buClr>
              <a:buNone/>
              <a:defRPr/>
            </a:pPr>
            <a:r>
              <a:rPr lang="en-US" sz="20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Open source python SDK for building agents using just a few lines of code</a:t>
            </a:r>
          </a:p>
        </p:txBody>
      </p:sp>
    </p:spTree>
    <p:extLst>
      <p:ext uri="{BB962C8B-B14F-4D97-AF65-F5344CB8AC3E}">
        <p14:creationId xmlns:p14="http://schemas.microsoft.com/office/powerpoint/2010/main" val="378818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400"/>
                                  </p:stCondLst>
                                  <p:childTnLst>
                                    <p:animMotion origin="layout" path="M -6.25E-7 0.03889 L -6.25E-7 1.11111E-6 " pathEditMode="relative" rAng="0" ptsTypes="AA">
                                      <p:cBhvr>
                                        <p:cTn id="9" dur="1000" fill="hold"/>
                                        <p:tgtEl>
                                          <p:spTgt spid="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B2E87-82D4-A836-6ED1-B003BE6CF1FA}"/>
            </a:ext>
          </a:extLst>
        </p:cNvPr>
        <p:cNvGrpSpPr/>
        <p:nvPr/>
      </p:nvGrpSpPr>
      <p:grpSpPr>
        <a:xfrm>
          <a:off x="0" y="0"/>
          <a:ext cx="0" cy="0"/>
          <a:chOff x="0" y="0"/>
          <a:chExt cx="0" cy="0"/>
        </a:xfrm>
      </p:grpSpPr>
      <p:sp>
        <p:nvSpPr>
          <p:cNvPr id="3" name="Rectangle: Rounded Corners 182">
            <a:extLst>
              <a:ext uri="{FF2B5EF4-FFF2-40B4-BE49-F238E27FC236}">
                <a16:creationId xmlns:a16="http://schemas.microsoft.com/office/drawing/2014/main" id="{74714C8D-631D-F912-BF00-DA6A098B5BD1}"/>
              </a:ext>
            </a:extLst>
          </p:cNvPr>
          <p:cNvSpPr/>
          <p:nvPr/>
        </p:nvSpPr>
        <p:spPr>
          <a:xfrm>
            <a:off x="6140038" y="1433949"/>
            <a:ext cx="5626924" cy="4525633"/>
          </a:xfrm>
          <a:prstGeom prst="roundRect">
            <a:avLst>
              <a:gd name="adj" fmla="val 5750"/>
            </a:avLst>
          </a:prstGeom>
          <a:solidFill>
            <a:schemeClr val="accent1">
              <a:alpha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tIns="640080" r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A7128"/>
              </a:solidFill>
              <a:effectLst/>
              <a:uLnTx/>
              <a:uFillTx/>
              <a:latin typeface="Amazon Ember Display"/>
              <a:ea typeface="+mn-ea"/>
              <a:cs typeface="+mn-cs"/>
            </a:endParaRPr>
          </a:p>
        </p:txBody>
      </p:sp>
      <p:sp>
        <p:nvSpPr>
          <p:cNvPr id="2" name="Title 1">
            <a:extLst>
              <a:ext uri="{FF2B5EF4-FFF2-40B4-BE49-F238E27FC236}">
                <a16:creationId xmlns:a16="http://schemas.microsoft.com/office/drawing/2014/main" id="{44F88C9D-0056-C203-869C-4CE092C511FE}"/>
              </a:ext>
            </a:extLst>
          </p:cNvPr>
          <p:cNvSpPr>
            <a:spLocks noGrp="1"/>
          </p:cNvSpPr>
          <p:nvPr>
            <p:ph type="title"/>
          </p:nvPr>
        </p:nvSpPr>
        <p:spPr>
          <a:xfrm>
            <a:off x="556192" y="3109912"/>
            <a:ext cx="4687178" cy="638175"/>
          </a:xfrm>
        </p:spPr>
        <p:txBody>
          <a:bodyPr/>
          <a:lstStyle/>
          <a:p>
            <a:r>
              <a:rPr lang="en-US" dirty="0"/>
              <a:t>Model agnostic</a:t>
            </a:r>
          </a:p>
        </p:txBody>
      </p:sp>
      <p:sp>
        <p:nvSpPr>
          <p:cNvPr id="4" name="TextBox 3">
            <a:extLst>
              <a:ext uri="{FF2B5EF4-FFF2-40B4-BE49-F238E27FC236}">
                <a16:creationId xmlns:a16="http://schemas.microsoft.com/office/drawing/2014/main" id="{700D2191-D22A-180A-3CFF-B2A4E6DCF448}"/>
              </a:ext>
            </a:extLst>
          </p:cNvPr>
          <p:cNvSpPr txBox="1"/>
          <p:nvPr/>
        </p:nvSpPr>
        <p:spPr>
          <a:xfrm>
            <a:off x="6444343" y="2379995"/>
            <a:ext cx="5018314" cy="2485296"/>
          </a:xfrm>
          <a:prstGeom prst="rect">
            <a:avLst/>
          </a:prstGeom>
          <a:noFill/>
        </p:spPr>
        <p:txBody>
          <a:bodyPr wrap="square">
            <a:spAutoFit/>
          </a:bodyPr>
          <a:lstStyle/>
          <a:p>
            <a:pPr marL="256032" indent="-256032">
              <a:spcBef>
                <a:spcPts val="1080"/>
              </a:spcBef>
              <a:buSzPct val="90000"/>
              <a:buFont typeface="Arial" panose="020B0604020202020204" pitchFamily="34" charset="0"/>
              <a:buChar char="•"/>
              <a:defRPr/>
            </a:pPr>
            <a:r>
              <a:rPr lang="en-US" sz="1600" dirty="0">
                <a:latin typeface="Amazon Ember Display" panose="020F0603020204020204" pitchFamily="34" charset="0"/>
              </a:rPr>
              <a:t>Use a variety of LLMs in your agents with minimal configuration </a:t>
            </a:r>
          </a:p>
          <a:p>
            <a:pPr marL="256032" indent="-256032">
              <a:spcBef>
                <a:spcPts val="1080"/>
              </a:spcBef>
              <a:buSzPct val="90000"/>
              <a:buFont typeface="Arial" panose="020B0604020202020204" pitchFamily="34" charset="0"/>
              <a:buChar char="•"/>
              <a:defRPr/>
            </a:pPr>
            <a:r>
              <a:rPr lang="en-US" sz="1600" dirty="0">
                <a:latin typeface="Amazon Ember Display" panose="020F0603020204020204" pitchFamily="34" charset="0"/>
              </a:rPr>
              <a:t>Run open-source LLMs locally without relying on cloud services</a:t>
            </a:r>
          </a:p>
          <a:p>
            <a:pPr marL="256032" indent="-256032">
              <a:spcBef>
                <a:spcPts val="1080"/>
              </a:spcBef>
              <a:buSzPct val="90000"/>
              <a:buFont typeface="Arial" panose="020B0604020202020204" pitchFamily="34" charset="0"/>
              <a:buChar char="•"/>
              <a:defRPr/>
            </a:pPr>
            <a:r>
              <a:rPr lang="en-US" sz="1600" dirty="0">
                <a:latin typeface="Amazon Ember Display" panose="020F0603020204020204" pitchFamily="34" charset="0"/>
              </a:rPr>
              <a:t>Access range of LLMs from </a:t>
            </a:r>
            <a:r>
              <a:rPr lang="en-US" sz="1600" dirty="0" err="1">
                <a:latin typeface="Amazon Ember Display" panose="020F0603020204020204" pitchFamily="34" charset="0"/>
              </a:rPr>
              <a:t>LiteLLM</a:t>
            </a:r>
            <a:r>
              <a:rPr lang="en-US" sz="1600" dirty="0">
                <a:latin typeface="Amazon Ember Display" panose="020F0603020204020204" pitchFamily="34" charset="0"/>
              </a:rPr>
              <a:t> providers including OpenAI, Databricks, NVIDIA, and others</a:t>
            </a:r>
          </a:p>
          <a:p>
            <a:pPr marL="256032" indent="-256032">
              <a:spcBef>
                <a:spcPts val="1080"/>
              </a:spcBef>
              <a:buSzPct val="90000"/>
              <a:buFont typeface="Arial" panose="020B0604020202020204" pitchFamily="34" charset="0"/>
              <a:buChar char="•"/>
              <a:defRPr/>
            </a:pPr>
            <a:r>
              <a:rPr lang="en-US" sz="1600" dirty="0">
                <a:latin typeface="Amazon Ember Display" panose="020F0603020204020204" pitchFamily="34" charset="0"/>
              </a:rPr>
              <a:t>Extend agent capabilities with your custom LLM Gateways </a:t>
            </a:r>
          </a:p>
        </p:txBody>
      </p:sp>
    </p:spTree>
    <p:extLst>
      <p:ext uri="{BB962C8B-B14F-4D97-AF65-F5344CB8AC3E}">
        <p14:creationId xmlns:p14="http://schemas.microsoft.com/office/powerpoint/2010/main" val="214963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F54AB-1C5F-FB88-EA66-FAF9B68AE476}"/>
            </a:ext>
          </a:extLst>
        </p:cNvPr>
        <p:cNvGrpSpPr/>
        <p:nvPr/>
      </p:nvGrpSpPr>
      <p:grpSpPr>
        <a:xfrm>
          <a:off x="0" y="0"/>
          <a:ext cx="0" cy="0"/>
          <a:chOff x="0" y="0"/>
          <a:chExt cx="0" cy="0"/>
        </a:xfrm>
      </p:grpSpPr>
      <p:sp>
        <p:nvSpPr>
          <p:cNvPr id="3" name="Rectangle: Rounded Corners 182">
            <a:extLst>
              <a:ext uri="{FF2B5EF4-FFF2-40B4-BE49-F238E27FC236}">
                <a16:creationId xmlns:a16="http://schemas.microsoft.com/office/drawing/2014/main" id="{E8EB6DE1-8482-1981-5641-056B50061E84}"/>
              </a:ext>
            </a:extLst>
          </p:cNvPr>
          <p:cNvSpPr/>
          <p:nvPr/>
        </p:nvSpPr>
        <p:spPr>
          <a:xfrm>
            <a:off x="6140038" y="1433949"/>
            <a:ext cx="5626924" cy="4525633"/>
          </a:xfrm>
          <a:prstGeom prst="roundRect">
            <a:avLst>
              <a:gd name="adj" fmla="val 5750"/>
            </a:avLst>
          </a:prstGeom>
          <a:solidFill>
            <a:schemeClr val="accent1">
              <a:alpha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tIns="640080" r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A7128"/>
              </a:solidFill>
              <a:effectLst/>
              <a:uLnTx/>
              <a:uFillTx/>
              <a:latin typeface="Amazon Ember Display"/>
              <a:ea typeface="+mn-ea"/>
              <a:cs typeface="+mn-cs"/>
            </a:endParaRPr>
          </a:p>
        </p:txBody>
      </p:sp>
      <p:sp>
        <p:nvSpPr>
          <p:cNvPr id="2" name="Title 1">
            <a:extLst>
              <a:ext uri="{FF2B5EF4-FFF2-40B4-BE49-F238E27FC236}">
                <a16:creationId xmlns:a16="http://schemas.microsoft.com/office/drawing/2014/main" id="{C30A37D9-AF84-2CB1-392D-B39571353D3D}"/>
              </a:ext>
            </a:extLst>
          </p:cNvPr>
          <p:cNvSpPr>
            <a:spLocks noGrp="1"/>
          </p:cNvSpPr>
          <p:nvPr>
            <p:ph type="title"/>
          </p:nvPr>
        </p:nvSpPr>
        <p:spPr>
          <a:xfrm>
            <a:off x="556192" y="3109912"/>
            <a:ext cx="4687178" cy="638175"/>
          </a:xfrm>
        </p:spPr>
        <p:txBody>
          <a:bodyPr/>
          <a:lstStyle/>
          <a:p>
            <a:r>
              <a:rPr lang="en-US" dirty="0"/>
              <a:t>Deploy anywhere</a:t>
            </a:r>
          </a:p>
        </p:txBody>
      </p:sp>
      <p:sp>
        <p:nvSpPr>
          <p:cNvPr id="4" name="TextBox 3">
            <a:extLst>
              <a:ext uri="{FF2B5EF4-FFF2-40B4-BE49-F238E27FC236}">
                <a16:creationId xmlns:a16="http://schemas.microsoft.com/office/drawing/2014/main" id="{498BD3B1-74DC-8CF3-AD1D-B86FB3F30EF4}"/>
              </a:ext>
            </a:extLst>
          </p:cNvPr>
          <p:cNvSpPr txBox="1"/>
          <p:nvPr/>
        </p:nvSpPr>
        <p:spPr>
          <a:xfrm>
            <a:off x="6444343" y="2379995"/>
            <a:ext cx="5018314" cy="1359346"/>
          </a:xfrm>
          <a:prstGeom prst="rect">
            <a:avLst/>
          </a:prstGeom>
          <a:noFill/>
        </p:spPr>
        <p:txBody>
          <a:bodyPr wrap="square">
            <a:spAutoFit/>
          </a:bodyPr>
          <a:lstStyle/>
          <a:p>
            <a:pPr marL="256032" indent="-256032">
              <a:spcBef>
                <a:spcPts val="1080"/>
              </a:spcBef>
              <a:buSzPct val="90000"/>
              <a:buFont typeface="Arial" panose="020B0604020202020204" pitchFamily="34" charset="0"/>
              <a:buChar char="•"/>
              <a:defRPr/>
            </a:pPr>
            <a:r>
              <a:rPr lang="en-US" sz="1600" dirty="0">
                <a:latin typeface="Amazon Ember Display" panose="020F0603020204020204" pitchFamily="34" charset="0"/>
              </a:rPr>
              <a:t>Deploy and run agents in any environment where you run Python applications</a:t>
            </a:r>
          </a:p>
          <a:p>
            <a:pPr marL="256032" indent="-256032">
              <a:spcBef>
                <a:spcPts val="1080"/>
              </a:spcBef>
              <a:buSzPct val="90000"/>
              <a:buFont typeface="Arial" panose="020B0604020202020204" pitchFamily="34" charset="0"/>
              <a:buChar char="•"/>
              <a:defRPr/>
            </a:pPr>
            <a:r>
              <a:rPr lang="en-US" sz="1600" dirty="0">
                <a:latin typeface="Amazon Ember Display" panose="020F0603020204020204" pitchFamily="34" charset="0"/>
              </a:rPr>
              <a:t>Deploy on ECS, Lambda, and EC2 </a:t>
            </a:r>
          </a:p>
          <a:p>
            <a:pPr marL="256032" indent="-256032">
              <a:spcBef>
                <a:spcPts val="1080"/>
              </a:spcBef>
              <a:buSzPct val="90000"/>
              <a:buFont typeface="Arial" panose="020B0604020202020204" pitchFamily="34" charset="0"/>
              <a:buChar char="•"/>
              <a:defRPr/>
            </a:pPr>
            <a:endParaRPr lang="en-US" sz="1600" dirty="0">
              <a:latin typeface="Amazon Ember Display" panose="020F0603020204020204" pitchFamily="34" charset="0"/>
            </a:endParaRPr>
          </a:p>
        </p:txBody>
      </p:sp>
    </p:spTree>
    <p:extLst>
      <p:ext uri="{BB962C8B-B14F-4D97-AF65-F5344CB8AC3E}">
        <p14:creationId xmlns:p14="http://schemas.microsoft.com/office/powerpoint/2010/main" val="297607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4D903-14DE-AFB5-FF7E-A9779311E7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51CA96-1629-73F2-1A45-C03EAA703D54}"/>
              </a:ext>
            </a:extLst>
          </p:cNvPr>
          <p:cNvSpPr>
            <a:spLocks noGrp="1"/>
          </p:cNvSpPr>
          <p:nvPr>
            <p:ph type="title"/>
          </p:nvPr>
        </p:nvSpPr>
        <p:spPr>
          <a:xfrm>
            <a:off x="820232" y="2651033"/>
            <a:ext cx="4179280" cy="638175"/>
          </a:xfrm>
        </p:spPr>
        <p:txBody>
          <a:bodyPr/>
          <a:lstStyle/>
          <a:p>
            <a:r>
              <a:rPr lang="en-US" dirty="0"/>
              <a:t>Broad selection of tools</a:t>
            </a:r>
          </a:p>
        </p:txBody>
      </p:sp>
      <p:sp>
        <p:nvSpPr>
          <p:cNvPr id="3" name="Rectangle: Rounded Corners 182">
            <a:extLst>
              <a:ext uri="{FF2B5EF4-FFF2-40B4-BE49-F238E27FC236}">
                <a16:creationId xmlns:a16="http://schemas.microsoft.com/office/drawing/2014/main" id="{3ACA7652-23FC-E1D4-AEE9-DB0BE265E7F0}"/>
              </a:ext>
            </a:extLst>
          </p:cNvPr>
          <p:cNvSpPr/>
          <p:nvPr/>
        </p:nvSpPr>
        <p:spPr>
          <a:xfrm>
            <a:off x="6140038" y="1433949"/>
            <a:ext cx="5626924" cy="4525633"/>
          </a:xfrm>
          <a:prstGeom prst="roundRect">
            <a:avLst>
              <a:gd name="adj" fmla="val 5750"/>
            </a:avLst>
          </a:prstGeom>
          <a:solidFill>
            <a:schemeClr val="accent1">
              <a:alpha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tIns="640080" r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A7128"/>
              </a:solidFill>
              <a:effectLst/>
              <a:uLnTx/>
              <a:uFillTx/>
              <a:latin typeface="Amazon Ember Display"/>
              <a:ea typeface="+mn-ea"/>
              <a:cs typeface="+mn-cs"/>
            </a:endParaRPr>
          </a:p>
        </p:txBody>
      </p:sp>
      <p:sp>
        <p:nvSpPr>
          <p:cNvPr id="4" name="TextBox 3">
            <a:extLst>
              <a:ext uri="{FF2B5EF4-FFF2-40B4-BE49-F238E27FC236}">
                <a16:creationId xmlns:a16="http://schemas.microsoft.com/office/drawing/2014/main" id="{61141582-2C85-2A90-EB1B-49C0F240074D}"/>
              </a:ext>
            </a:extLst>
          </p:cNvPr>
          <p:cNvSpPr txBox="1"/>
          <p:nvPr/>
        </p:nvSpPr>
        <p:spPr>
          <a:xfrm>
            <a:off x="6444343" y="2379995"/>
            <a:ext cx="5018314" cy="2098010"/>
          </a:xfrm>
          <a:prstGeom prst="rect">
            <a:avLst/>
          </a:prstGeom>
          <a:noFill/>
        </p:spPr>
        <p:txBody>
          <a:bodyPr wrap="square">
            <a:spAutoFit/>
          </a:bodyPr>
          <a:lstStyle/>
          <a:p>
            <a:pPr marL="256032" indent="-256032">
              <a:spcBef>
                <a:spcPts val="1080"/>
              </a:spcBef>
              <a:buSzPct val="90000"/>
              <a:buFont typeface="Arial" panose="020B0604020202020204" pitchFamily="34" charset="0"/>
              <a:buChar char="•"/>
              <a:defRPr/>
            </a:pPr>
            <a:r>
              <a:rPr lang="en-US" sz="1600" dirty="0">
                <a:latin typeface="Amazon Ember Display" panose="020F0603020204020204" pitchFamily="34" charset="0"/>
              </a:rPr>
              <a:t>Extend agent capabilities by allowing agents to interact with external systems, access data, and more</a:t>
            </a:r>
          </a:p>
          <a:p>
            <a:pPr marL="256032" indent="-256032">
              <a:spcBef>
                <a:spcPts val="1080"/>
              </a:spcBef>
              <a:buSzPct val="90000"/>
              <a:buFont typeface="Arial" panose="020B0604020202020204" pitchFamily="34" charset="0"/>
              <a:buChar char="•"/>
              <a:defRPr/>
            </a:pPr>
            <a:r>
              <a:rPr lang="en-US" sz="1600" dirty="0">
                <a:latin typeface="Amazon Ember Display" panose="020F0603020204020204" pitchFamily="34" charset="0"/>
              </a:rPr>
              <a:t>Expand the tools your agents use by leveraging the custom tool interface</a:t>
            </a:r>
          </a:p>
          <a:p>
            <a:pPr marL="256032" indent="-256032">
              <a:spcBef>
                <a:spcPts val="1080"/>
              </a:spcBef>
              <a:buSzPct val="90000"/>
              <a:buFont typeface="Arial" panose="020B0604020202020204" pitchFamily="34" charset="0"/>
              <a:buChar char="•"/>
              <a:defRPr/>
            </a:pPr>
            <a:r>
              <a:rPr lang="en-US" sz="1600" dirty="0">
                <a:latin typeface="Amazon Ember Display" panose="020F0603020204020204" pitchFamily="34" charset="0"/>
              </a:rPr>
              <a:t>Integrated with MCP servers to extend agent capabilities with tools and services</a:t>
            </a:r>
          </a:p>
        </p:txBody>
      </p:sp>
    </p:spTree>
    <p:extLst>
      <p:ext uri="{BB962C8B-B14F-4D97-AF65-F5344CB8AC3E}">
        <p14:creationId xmlns:p14="http://schemas.microsoft.com/office/powerpoint/2010/main" val="374205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82">
            <a:extLst>
              <a:ext uri="{FF2B5EF4-FFF2-40B4-BE49-F238E27FC236}">
                <a16:creationId xmlns:a16="http://schemas.microsoft.com/office/drawing/2014/main" id="{9F5290A2-AFAB-AD02-E20A-57969EB3A350}"/>
              </a:ext>
            </a:extLst>
          </p:cNvPr>
          <p:cNvSpPr/>
          <p:nvPr/>
        </p:nvSpPr>
        <p:spPr>
          <a:xfrm>
            <a:off x="6140038" y="1433949"/>
            <a:ext cx="5626924" cy="4525633"/>
          </a:xfrm>
          <a:prstGeom prst="roundRect">
            <a:avLst>
              <a:gd name="adj" fmla="val 5750"/>
            </a:avLst>
          </a:prstGeom>
          <a:solidFill>
            <a:schemeClr val="accent1">
              <a:alpha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tIns="640080" r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A7128"/>
              </a:solidFill>
              <a:effectLst/>
              <a:uLnTx/>
              <a:uFillTx/>
              <a:latin typeface="Amazon Ember Display"/>
              <a:ea typeface="+mn-ea"/>
              <a:cs typeface="+mn-cs"/>
            </a:endParaRPr>
          </a:p>
        </p:txBody>
      </p:sp>
      <p:sp>
        <p:nvSpPr>
          <p:cNvPr id="5" name="Title 1">
            <a:extLst>
              <a:ext uri="{FF2B5EF4-FFF2-40B4-BE49-F238E27FC236}">
                <a16:creationId xmlns:a16="http://schemas.microsoft.com/office/drawing/2014/main" id="{9E371208-E3F9-A9D5-3FBF-8EFFEC95B6BE}"/>
              </a:ext>
            </a:extLst>
          </p:cNvPr>
          <p:cNvSpPr>
            <a:spLocks noGrp="1"/>
          </p:cNvSpPr>
          <p:nvPr>
            <p:ph type="title"/>
          </p:nvPr>
        </p:nvSpPr>
        <p:spPr>
          <a:xfrm>
            <a:off x="583359" y="3031874"/>
            <a:ext cx="5357783" cy="638175"/>
          </a:xfrm>
        </p:spPr>
        <p:txBody>
          <a:bodyPr/>
          <a:lstStyle/>
          <a:p>
            <a:r>
              <a:rPr lang="en-US" dirty="0"/>
              <a:t>Highly flexible</a:t>
            </a:r>
          </a:p>
        </p:txBody>
      </p:sp>
      <p:sp>
        <p:nvSpPr>
          <p:cNvPr id="6" name="TextBox 5">
            <a:extLst>
              <a:ext uri="{FF2B5EF4-FFF2-40B4-BE49-F238E27FC236}">
                <a16:creationId xmlns:a16="http://schemas.microsoft.com/office/drawing/2014/main" id="{5BE9324C-DDCA-CF90-7849-28926F56FD1F}"/>
              </a:ext>
            </a:extLst>
          </p:cNvPr>
          <p:cNvSpPr txBox="1"/>
          <p:nvPr/>
        </p:nvSpPr>
        <p:spPr>
          <a:xfrm>
            <a:off x="6536267" y="2773435"/>
            <a:ext cx="5072374" cy="1477328"/>
          </a:xfrm>
          <a:prstGeom prst="rect">
            <a:avLst/>
          </a:prstGeom>
          <a:noFill/>
        </p:spPr>
        <p:txBody>
          <a:bodyPr wrap="square">
            <a:spAutoFit/>
          </a:bodyPr>
          <a:lstStyle/>
          <a:p>
            <a:pPr marL="342900" indent="-342900">
              <a:buFont typeface="Arial" panose="020B0604020202020204" pitchFamily="34" charset="0"/>
              <a:buChar char="•"/>
              <a:defRPr/>
            </a:pPr>
            <a:r>
              <a:rPr lang="en-US" sz="18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Safeguard with guardrails</a:t>
            </a:r>
          </a:p>
          <a:p>
            <a:pPr marL="342900" lvl="0" indent="-342900">
              <a:buFont typeface="Arial" panose="020B0604020202020204" pitchFamily="34" charset="0"/>
              <a:buChar char="•"/>
              <a:defRPr/>
            </a:pPr>
            <a:r>
              <a:rPr lang="en-US" sz="18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Native observability</a:t>
            </a:r>
            <a:endParaRPr lang="en-US" dirty="0">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342900" lvl="0" indent="-342900">
              <a:buFont typeface="Arial" panose="020B0604020202020204" pitchFamily="34" charset="0"/>
              <a:buChar char="•"/>
              <a:defRPr/>
            </a:pPr>
            <a:r>
              <a:rPr lang="en-US"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M</a:t>
            </a:r>
            <a:r>
              <a:rPr lang="en-US" sz="18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onitoring</a:t>
            </a:r>
          </a:p>
          <a:p>
            <a:pPr marL="342900" lvl="0" indent="-342900">
              <a:buFont typeface="Arial" panose="020B0604020202020204" pitchFamily="34" charset="0"/>
              <a:buChar char="•"/>
              <a:defRPr/>
            </a:pPr>
            <a:r>
              <a:rPr lang="en-US"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E</a:t>
            </a:r>
            <a:r>
              <a:rPr lang="en-US" sz="18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valuation</a:t>
            </a:r>
          </a:p>
          <a:p>
            <a:pPr marL="342900" lvl="0" indent="-342900">
              <a:buFont typeface="Arial" panose="020B0604020202020204" pitchFamily="34" charset="0"/>
              <a:buChar char="•"/>
              <a:defRPr/>
            </a:pPr>
            <a:r>
              <a:rPr lang="en-US"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B</a:t>
            </a:r>
            <a:r>
              <a:rPr lang="en-US" sz="1800" dirty="0">
                <a:latin typeface="Amazon Ember Display Light" panose="020F0403020204020204" pitchFamily="34" charset="0"/>
                <a:ea typeface="Amazon Ember Display Light" panose="020F0403020204020204" pitchFamily="34" charset="0"/>
                <a:cs typeface="Amazon Ember Display Light" panose="020F0403020204020204" pitchFamily="34" charset="0"/>
              </a:rPr>
              <a:t>uilder community </a:t>
            </a:r>
          </a:p>
        </p:txBody>
      </p:sp>
    </p:spTree>
    <p:extLst>
      <p:ext uri="{BB962C8B-B14F-4D97-AF65-F5344CB8AC3E}">
        <p14:creationId xmlns:p14="http://schemas.microsoft.com/office/powerpoint/2010/main" val="418902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F2B14-58C2-CD7B-108D-487A0C47CC25}"/>
            </a:ext>
          </a:extLst>
        </p:cNvPr>
        <p:cNvGrpSpPr/>
        <p:nvPr/>
      </p:nvGrpSpPr>
      <p:grpSpPr>
        <a:xfrm>
          <a:off x="0" y="0"/>
          <a:ext cx="0" cy="0"/>
          <a:chOff x="0" y="0"/>
          <a:chExt cx="0" cy="0"/>
        </a:xfrm>
      </p:grpSpPr>
      <p:sp>
        <p:nvSpPr>
          <p:cNvPr id="2" name="Rectangle: Rounded Corners 182">
            <a:extLst>
              <a:ext uri="{FF2B5EF4-FFF2-40B4-BE49-F238E27FC236}">
                <a16:creationId xmlns:a16="http://schemas.microsoft.com/office/drawing/2014/main" id="{B8F975A5-F31E-209E-30FE-D0C56875C728}"/>
              </a:ext>
            </a:extLst>
          </p:cNvPr>
          <p:cNvSpPr/>
          <p:nvPr/>
        </p:nvSpPr>
        <p:spPr>
          <a:xfrm>
            <a:off x="6140038" y="1433949"/>
            <a:ext cx="5626924" cy="4525633"/>
          </a:xfrm>
          <a:prstGeom prst="roundRect">
            <a:avLst>
              <a:gd name="adj" fmla="val 5750"/>
            </a:avLst>
          </a:prstGeom>
          <a:solidFill>
            <a:schemeClr val="accent1">
              <a:alpha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tIns="640080" r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A7128"/>
              </a:solidFill>
              <a:effectLst/>
              <a:uLnTx/>
              <a:uFillTx/>
              <a:latin typeface="Amazon Ember Display"/>
              <a:ea typeface="+mn-ea"/>
              <a:cs typeface="+mn-cs"/>
            </a:endParaRPr>
          </a:p>
        </p:txBody>
      </p:sp>
      <p:sp>
        <p:nvSpPr>
          <p:cNvPr id="5" name="Title 1">
            <a:extLst>
              <a:ext uri="{FF2B5EF4-FFF2-40B4-BE49-F238E27FC236}">
                <a16:creationId xmlns:a16="http://schemas.microsoft.com/office/drawing/2014/main" id="{C1F353DD-0926-16A0-5C1C-C669198D1AC4}"/>
              </a:ext>
            </a:extLst>
          </p:cNvPr>
          <p:cNvSpPr>
            <a:spLocks noGrp="1"/>
          </p:cNvSpPr>
          <p:nvPr>
            <p:ph type="title"/>
          </p:nvPr>
        </p:nvSpPr>
        <p:spPr>
          <a:xfrm>
            <a:off x="583360" y="3031874"/>
            <a:ext cx="4584634" cy="638175"/>
          </a:xfrm>
        </p:spPr>
        <p:txBody>
          <a:bodyPr/>
          <a:lstStyle/>
          <a:p>
            <a:r>
              <a:rPr lang="en-US" dirty="0"/>
              <a:t>Seamless integrations</a:t>
            </a:r>
          </a:p>
        </p:txBody>
      </p:sp>
      <p:sp>
        <p:nvSpPr>
          <p:cNvPr id="6" name="TextBox 5">
            <a:extLst>
              <a:ext uri="{FF2B5EF4-FFF2-40B4-BE49-F238E27FC236}">
                <a16:creationId xmlns:a16="http://schemas.microsoft.com/office/drawing/2014/main" id="{267BB83F-95FE-327E-840C-B29F4C3137CC}"/>
              </a:ext>
            </a:extLst>
          </p:cNvPr>
          <p:cNvSpPr txBox="1"/>
          <p:nvPr/>
        </p:nvSpPr>
        <p:spPr>
          <a:xfrm>
            <a:off x="6536267" y="2773435"/>
            <a:ext cx="5072374" cy="1667508"/>
          </a:xfrm>
          <a:prstGeom prst="rect">
            <a:avLst/>
          </a:prstGeom>
          <a:noFill/>
        </p:spPr>
        <p:txBody>
          <a:bodyPr wrap="square">
            <a:spAutoFit/>
          </a:bodyPr>
          <a:lstStyle/>
          <a:p>
            <a:pPr marL="342900" indent="-342900">
              <a:lnSpc>
                <a:spcPct val="115000"/>
              </a:lnSpc>
              <a:buFont typeface="Arial" panose="020B0604020202020204" pitchFamily="34" charset="0"/>
              <a:buChar char="•"/>
              <a:defRPr/>
            </a:pPr>
            <a:r>
              <a:rPr lang="en-US" sz="1800" kern="100" dirty="0" err="1">
                <a:latin typeface="Amazon Ember Light" panose="020B0403020204020204" pitchFamily="34" charset="0"/>
                <a:ea typeface="Amazon Ember Light" panose="020B0403020204020204" pitchFamily="34" charset="0"/>
                <a:cs typeface="Amazon Ember Light" panose="020B0403020204020204" pitchFamily="34" charset="0"/>
              </a:rPr>
              <a:t>LiteLLM</a:t>
            </a:r>
            <a:endParaRPr lang="en-US" sz="1800" kern="1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lnSpc>
                <a:spcPct val="115000"/>
              </a:lnSpc>
              <a:buFont typeface="Arial" panose="020B0604020202020204" pitchFamily="34" charset="0"/>
              <a:buChar char="•"/>
              <a:defRPr/>
            </a:pPr>
            <a:r>
              <a:rPr lang="en-US" sz="1800" kern="100" dirty="0">
                <a:latin typeface="Amazon Ember Light" panose="020B0403020204020204" pitchFamily="34" charset="0"/>
                <a:ea typeface="Amazon Ember Light" panose="020B0403020204020204" pitchFamily="34" charset="0"/>
                <a:cs typeface="Amazon Ember Light" panose="020B0403020204020204" pitchFamily="34" charset="0"/>
              </a:rPr>
              <a:t>Mem0</a:t>
            </a:r>
          </a:p>
          <a:p>
            <a:pPr marL="342900" indent="-342900">
              <a:lnSpc>
                <a:spcPct val="115000"/>
              </a:lnSpc>
              <a:buFont typeface="Arial" panose="020B0604020202020204" pitchFamily="34" charset="0"/>
              <a:buChar char="•"/>
              <a:defRPr/>
            </a:pPr>
            <a:r>
              <a:rPr lang="en-US" sz="1800" kern="100" dirty="0">
                <a:latin typeface="Amazon Ember Light" panose="020B0403020204020204" pitchFamily="34" charset="0"/>
                <a:ea typeface="Amazon Ember Light" panose="020B0403020204020204" pitchFamily="34" charset="0"/>
                <a:cs typeface="Amazon Ember Light" panose="020B0403020204020204" pitchFamily="34" charset="0"/>
              </a:rPr>
              <a:t>RAGAS</a:t>
            </a:r>
          </a:p>
          <a:p>
            <a:pPr marL="342900" indent="-342900">
              <a:lnSpc>
                <a:spcPct val="115000"/>
              </a:lnSpc>
              <a:buFont typeface="Arial" panose="020B0604020202020204" pitchFamily="34" charset="0"/>
              <a:buChar char="•"/>
              <a:defRPr/>
            </a:pPr>
            <a:r>
              <a:rPr lang="en-US" sz="1800" kern="100" dirty="0">
                <a:latin typeface="Amazon Ember Light" panose="020B0403020204020204" pitchFamily="34" charset="0"/>
                <a:ea typeface="Amazon Ember Light" panose="020B0403020204020204" pitchFamily="34" charset="0"/>
                <a:cs typeface="Amazon Ember Light" panose="020B0403020204020204" pitchFamily="34" charset="0"/>
              </a:rPr>
              <a:t>Tavily</a:t>
            </a:r>
          </a:p>
          <a:p>
            <a:pPr marL="342900" indent="-342900">
              <a:lnSpc>
                <a:spcPct val="115000"/>
              </a:lnSpc>
              <a:buFont typeface="Arial" panose="020B0604020202020204" pitchFamily="34" charset="0"/>
              <a:buChar char="•"/>
              <a:defRPr/>
            </a:pPr>
            <a:r>
              <a:rPr lang="en-US" sz="1800" kern="100" dirty="0">
                <a:latin typeface="Amazon Ember Light" panose="020B0403020204020204" pitchFamily="34" charset="0"/>
                <a:ea typeface="Amazon Ember Light" panose="020B0403020204020204" pitchFamily="34" charset="0"/>
                <a:cs typeface="Amazon Ember Light" panose="020B0403020204020204" pitchFamily="34" charset="0"/>
              </a:rPr>
              <a:t>Langfuse</a:t>
            </a:r>
          </a:p>
        </p:txBody>
      </p:sp>
    </p:spTree>
    <p:extLst>
      <p:ext uri="{BB962C8B-B14F-4D97-AF65-F5344CB8AC3E}">
        <p14:creationId xmlns:p14="http://schemas.microsoft.com/office/powerpoint/2010/main" val="207834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C8A7455-4F5C-4DE7-8D01-AE64E2E69AB8}"/>
              </a:ext>
            </a:extLst>
          </p:cNvPr>
          <p:cNvSpPr txBox="1"/>
          <p:nvPr/>
        </p:nvSpPr>
        <p:spPr>
          <a:xfrm>
            <a:off x="718365" y="3565925"/>
            <a:ext cx="4834537" cy="1826334"/>
          </a:xfrm>
          <a:prstGeom prst="rect">
            <a:avLst/>
          </a:prstGeom>
          <a:noFill/>
        </p:spPr>
        <p:txBody>
          <a:bodyPr wrap="square" rtlCol="0">
            <a:spAutoFit/>
          </a:bodyPr>
          <a:lstStyle/>
          <a:p>
            <a:pPr marL="0" marR="0" lvl="0" indent="0" algn="l" defTabSz="857040" rtl="0" eaLnBrk="1" fontAlgn="auto" latinLnBrk="0" hangingPunct="1">
              <a:lnSpc>
                <a:spcPct val="80000"/>
              </a:lnSpc>
              <a:spcBef>
                <a:spcPts val="0"/>
              </a:spcBef>
              <a:spcAft>
                <a:spcPts val="0"/>
              </a:spcAft>
              <a:buClrTx/>
              <a:buSzTx/>
              <a:buFontTx/>
              <a:buNone/>
              <a:tabLst/>
              <a:defRPr/>
            </a:pPr>
            <a:r>
              <a:rPr kumimoji="0" lang="en-US" sz="28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of enterprise software apps will include agentic AI by 2028, up from less than 1% in 2024.</a:t>
            </a:r>
            <a:endParaRPr kumimoji="0" lang="en-US" sz="2800" u="none" strike="noStrike" kern="1200" cap="none" spc="0" normalizeH="0" baseline="3000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857040" rtl="0" eaLnBrk="1" fontAlgn="auto" latinLnBrk="0" hangingPunct="1">
              <a:lnSpc>
                <a:spcPct val="80000"/>
              </a:lnSpc>
              <a:spcBef>
                <a:spcPts val="0"/>
              </a:spcBef>
              <a:spcAft>
                <a:spcPts val="0"/>
              </a:spcAft>
              <a:buClrTx/>
              <a:buSzTx/>
              <a:buFontTx/>
              <a:buNone/>
              <a:tabLst/>
              <a:defRPr/>
            </a:pPr>
            <a:endParaRPr kumimoji="0" lang="en-US" sz="28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 name="TextBox 21">
            <a:extLst>
              <a:ext uri="{FF2B5EF4-FFF2-40B4-BE49-F238E27FC236}">
                <a16:creationId xmlns:a16="http://schemas.microsoft.com/office/drawing/2014/main" id="{6C72F2BE-8001-4E58-9DEC-D674FAB68417}"/>
              </a:ext>
            </a:extLst>
          </p:cNvPr>
          <p:cNvSpPr txBox="1"/>
          <p:nvPr/>
        </p:nvSpPr>
        <p:spPr>
          <a:xfrm>
            <a:off x="724450" y="5257684"/>
            <a:ext cx="500427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75000"/>
                  </a:srgbClr>
                </a:solidFill>
                <a:effectLst/>
                <a:uLnTx/>
                <a:uFillTx/>
                <a:latin typeface="Amazon Ember Display"/>
                <a:ea typeface="Amazon Ember Display" panose="020F0603020204020204" pitchFamily="34" charset="0"/>
                <a:cs typeface="Amazon Ember Display" panose="020F0603020204020204" pitchFamily="34" charset="0"/>
              </a:rPr>
              <a:t>Gartner, “Top strategic Technology Trends for 2025,” October, 2024. </a:t>
            </a:r>
          </a:p>
        </p:txBody>
      </p:sp>
      <p:sp>
        <p:nvSpPr>
          <p:cNvPr id="24" name="Text Placeholder 1">
            <a:extLst>
              <a:ext uri="{FF2B5EF4-FFF2-40B4-BE49-F238E27FC236}">
                <a16:creationId xmlns:a16="http://schemas.microsoft.com/office/drawing/2014/main" id="{9574FFB4-36E0-4D94-8516-EF13A0CB3E28}"/>
              </a:ext>
            </a:extLst>
          </p:cNvPr>
          <p:cNvSpPr txBox="1">
            <a:spLocks/>
          </p:cNvSpPr>
          <p:nvPr/>
        </p:nvSpPr>
        <p:spPr>
          <a:xfrm>
            <a:off x="1577811" y="1985217"/>
            <a:ext cx="3188208" cy="944009"/>
          </a:xfrm>
          <a:prstGeom prst="rect">
            <a:avLst/>
          </a:prstGeom>
        </p:spPr>
        <p:txBody>
          <a:bodyPr/>
          <a:lstStyle>
            <a:defPPr>
              <a:defRPr lang="en-US"/>
            </a:defPPr>
            <a:lvl1pPr indent="0" algn="ctr" defTabSz="1625620">
              <a:lnSpc>
                <a:spcPct val="90000"/>
              </a:lnSpc>
              <a:spcBef>
                <a:spcPts val="1778"/>
              </a:spcBef>
              <a:buFont typeface="Arial" panose="020B0604020202020204" pitchFamily="34" charset="0"/>
              <a:buNone/>
              <a:defRPr sz="19300">
                <a:gradFill>
                  <a:gsLst>
                    <a:gs pos="8000">
                      <a:schemeClr val="accent1">
                        <a:lumMod val="75000"/>
                      </a:schemeClr>
                    </a:gs>
                    <a:gs pos="59000">
                      <a:schemeClr val="accent6">
                        <a:lumMod val="50000"/>
                        <a:lumOff val="50000"/>
                      </a:schemeClr>
                    </a:gs>
                    <a:gs pos="100000">
                      <a:srgbClr val="FF901E"/>
                    </a:gs>
                  </a:gsLst>
                  <a:path path="circle">
                    <a:fillToRect t="100000" r="100000"/>
                  </a:path>
                </a:gradFill>
                <a:latin typeface="Amazon Ember Mono" panose="020B0509020204020204" pitchFamily="49" charset="0"/>
                <a:ea typeface="Amazon Ember Mono" panose="020B0509020204020204" pitchFamily="49" charset="0"/>
                <a:cs typeface="Amazon Ember Mono" panose="020B0509020204020204" pitchFamily="49" charset="0"/>
              </a:defRPr>
            </a:lvl1pPr>
            <a:lvl2pPr marL="1219215" indent="-406405" defTabSz="1625620">
              <a:lnSpc>
                <a:spcPct val="90000"/>
              </a:lnSpc>
              <a:spcBef>
                <a:spcPts val="889"/>
              </a:spcBef>
              <a:buFont typeface="Arial" panose="020B0604020202020204" pitchFamily="34" charset="0"/>
              <a:buChar char="•"/>
              <a:defRPr sz="4267"/>
            </a:lvl2pPr>
            <a:lvl3pPr marL="2032025" indent="-406405" defTabSz="1625620">
              <a:lnSpc>
                <a:spcPct val="90000"/>
              </a:lnSpc>
              <a:spcBef>
                <a:spcPts val="889"/>
              </a:spcBef>
              <a:buFont typeface="Arial" panose="020B0604020202020204" pitchFamily="34" charset="0"/>
              <a:buChar char="•"/>
              <a:defRPr sz="3556"/>
            </a:lvl3pPr>
            <a:lvl4pPr marL="2844836" indent="-406405" defTabSz="1625620">
              <a:lnSpc>
                <a:spcPct val="90000"/>
              </a:lnSpc>
              <a:spcBef>
                <a:spcPts val="889"/>
              </a:spcBef>
              <a:buFont typeface="Arial" panose="020B0604020202020204" pitchFamily="34" charset="0"/>
              <a:buChar char="•"/>
              <a:defRPr sz="3200"/>
            </a:lvl4pPr>
            <a:lvl5pPr marL="3657646" indent="-406405" defTabSz="1625620">
              <a:lnSpc>
                <a:spcPct val="90000"/>
              </a:lnSpc>
              <a:spcBef>
                <a:spcPts val="889"/>
              </a:spcBef>
              <a:buFont typeface="Arial" panose="020B0604020202020204" pitchFamily="34" charset="0"/>
              <a:buChar char="•"/>
              <a:defRPr sz="3200"/>
            </a:lvl5pPr>
            <a:lvl6pPr marL="4470456" indent="-406405" defTabSz="1625620">
              <a:lnSpc>
                <a:spcPct val="90000"/>
              </a:lnSpc>
              <a:spcBef>
                <a:spcPts val="889"/>
              </a:spcBef>
              <a:buFont typeface="Arial" panose="020B0604020202020204" pitchFamily="34" charset="0"/>
              <a:buChar char="•"/>
              <a:defRPr sz="3200"/>
            </a:lvl6pPr>
            <a:lvl7pPr marL="5283266" indent="-406405" defTabSz="1625620">
              <a:lnSpc>
                <a:spcPct val="90000"/>
              </a:lnSpc>
              <a:spcBef>
                <a:spcPts val="889"/>
              </a:spcBef>
              <a:buFont typeface="Arial" panose="020B0604020202020204" pitchFamily="34" charset="0"/>
              <a:buChar char="•"/>
              <a:defRPr sz="3200"/>
            </a:lvl7pPr>
            <a:lvl8pPr marL="6096076" indent="-406405" defTabSz="1625620">
              <a:lnSpc>
                <a:spcPct val="90000"/>
              </a:lnSpc>
              <a:spcBef>
                <a:spcPts val="889"/>
              </a:spcBef>
              <a:buFont typeface="Arial" panose="020B0604020202020204" pitchFamily="34" charset="0"/>
              <a:buChar char="•"/>
              <a:defRPr sz="3200"/>
            </a:lvl8pPr>
            <a:lvl9pPr marL="6908886" indent="-406405" defTabSz="1625620">
              <a:lnSpc>
                <a:spcPct val="90000"/>
              </a:lnSpc>
              <a:spcBef>
                <a:spcPts val="889"/>
              </a:spcBef>
              <a:buFont typeface="Arial" panose="020B0604020202020204" pitchFamily="34" charset="0"/>
              <a:buChar char="•"/>
              <a:defRPr sz="3200"/>
            </a:lvl9pPr>
          </a:lstStyle>
          <a:p>
            <a:pPr marL="0" marR="0" lvl="0" indent="0" algn="ctr" defTabSz="1625620" rtl="0" eaLnBrk="1" fontAlgn="auto" latinLnBrk="0" hangingPunct="1">
              <a:lnSpc>
                <a:spcPct val="90000"/>
              </a:lnSpc>
              <a:spcBef>
                <a:spcPts val="1778"/>
              </a:spcBef>
              <a:spcAft>
                <a:spcPts val="0"/>
              </a:spcAft>
              <a:buClrTx/>
              <a:buSzTx/>
              <a:buFont typeface="Arial" panose="020B0604020202020204" pitchFamily="34" charset="0"/>
              <a:buNone/>
              <a:tabLst/>
              <a:defRPr/>
            </a:pPr>
            <a:r>
              <a:rPr lang="en-US" sz="10000" b="1" dirty="0">
                <a:gradFill>
                  <a:gsLst>
                    <a:gs pos="8000">
                      <a:srgbClr val="0EEDAF">
                        <a:lumMod val="75000"/>
                      </a:srgbClr>
                    </a:gs>
                    <a:gs pos="59000">
                      <a:srgbClr val="2C0152">
                        <a:lumMod val="50000"/>
                        <a:lumOff val="50000"/>
                      </a:srgbClr>
                    </a:gs>
                    <a:gs pos="100000">
                      <a:srgbClr val="FF901E"/>
                    </a:gs>
                  </a:gsLst>
                  <a:path path="circle">
                    <a:fillToRect t="100000" r="100000"/>
                  </a:path>
                </a:gradFill>
                <a:latin typeface="Amazon Ember" panose="020B0603020204020204" pitchFamily="34" charset="0"/>
                <a:ea typeface="Amazon Ember" panose="020B0603020204020204" pitchFamily="34" charset="0"/>
                <a:cs typeface="Amazon Ember" panose="020B0603020204020204" pitchFamily="34" charset="0"/>
              </a:rPr>
              <a:t>33</a:t>
            </a:r>
            <a:r>
              <a:rPr kumimoji="0" lang="en-US" sz="10000" b="1" u="none" strike="noStrike" kern="1200" cap="none" spc="0" normalizeH="0" baseline="0" noProof="0" dirty="0">
                <a:ln>
                  <a:noFill/>
                </a:ln>
                <a:gradFill>
                  <a:gsLst>
                    <a:gs pos="8000">
                      <a:srgbClr val="0EEDAF">
                        <a:lumMod val="75000"/>
                      </a:srgbClr>
                    </a:gs>
                    <a:gs pos="59000">
                      <a:srgbClr val="2C0152">
                        <a:lumMod val="50000"/>
                        <a:lumOff val="50000"/>
                      </a:srgbClr>
                    </a:gs>
                    <a:gs pos="100000">
                      <a:srgbClr val="FF901E"/>
                    </a:gs>
                  </a:gsLst>
                  <a:path path="circle">
                    <a:fillToRect t="100000" r="100000"/>
                  </a:path>
                </a:gra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25" name="Text Placeholder 1">
            <a:extLst>
              <a:ext uri="{FF2B5EF4-FFF2-40B4-BE49-F238E27FC236}">
                <a16:creationId xmlns:a16="http://schemas.microsoft.com/office/drawing/2014/main" id="{7DDD0798-EDE8-4F09-8D8C-4F72BF95D90F}"/>
              </a:ext>
            </a:extLst>
          </p:cNvPr>
          <p:cNvSpPr txBox="1">
            <a:spLocks/>
          </p:cNvSpPr>
          <p:nvPr/>
        </p:nvSpPr>
        <p:spPr>
          <a:xfrm>
            <a:off x="7797668" y="1985217"/>
            <a:ext cx="3188208" cy="944009"/>
          </a:xfrm>
          <a:prstGeom prst="rect">
            <a:avLst/>
          </a:prstGeom>
        </p:spPr>
        <p:txBody>
          <a:bodyPr/>
          <a:lstStyle>
            <a:defPPr>
              <a:defRPr lang="en-US"/>
            </a:defPPr>
            <a:lvl1pPr marR="0" lvl="0" indent="0" algn="ctr" defTabSz="1625620" fontAlgn="auto">
              <a:lnSpc>
                <a:spcPct val="90000"/>
              </a:lnSpc>
              <a:spcBef>
                <a:spcPts val="1778"/>
              </a:spcBef>
              <a:spcAft>
                <a:spcPts val="0"/>
              </a:spcAft>
              <a:buClrTx/>
              <a:buSzTx/>
              <a:buFont typeface="Arial" panose="020B0604020202020204" pitchFamily="34" charset="0"/>
              <a:buNone/>
              <a:tabLst/>
              <a:defRPr sz="10000">
                <a:gradFill>
                  <a:gsLst>
                    <a:gs pos="8000">
                      <a:srgbClr val="0EEDAF">
                        <a:lumMod val="75000"/>
                      </a:srgbClr>
                    </a:gs>
                    <a:gs pos="59000">
                      <a:srgbClr val="2C0152">
                        <a:lumMod val="50000"/>
                        <a:lumOff val="50000"/>
                      </a:srgbClr>
                    </a:gs>
                    <a:gs pos="100000">
                      <a:srgbClr val="FF901E"/>
                    </a:gs>
                  </a:gsLst>
                  <a:path path="circle">
                    <a:fillToRect t="100000" r="100000"/>
                  </a:path>
                </a:gra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219215" indent="-406405" defTabSz="1625620">
              <a:lnSpc>
                <a:spcPct val="90000"/>
              </a:lnSpc>
              <a:spcBef>
                <a:spcPts val="889"/>
              </a:spcBef>
              <a:buFont typeface="Arial" panose="020B0604020202020204" pitchFamily="34" charset="0"/>
              <a:buChar char="•"/>
              <a:defRPr sz="4267"/>
            </a:lvl2pPr>
            <a:lvl3pPr marL="2032025" indent="-406405" defTabSz="1625620">
              <a:lnSpc>
                <a:spcPct val="90000"/>
              </a:lnSpc>
              <a:spcBef>
                <a:spcPts val="889"/>
              </a:spcBef>
              <a:buFont typeface="Arial" panose="020B0604020202020204" pitchFamily="34" charset="0"/>
              <a:buChar char="•"/>
              <a:defRPr sz="3556"/>
            </a:lvl3pPr>
            <a:lvl4pPr marL="2844836" indent="-406405" defTabSz="1625620">
              <a:lnSpc>
                <a:spcPct val="90000"/>
              </a:lnSpc>
              <a:spcBef>
                <a:spcPts val="889"/>
              </a:spcBef>
              <a:buFont typeface="Arial" panose="020B0604020202020204" pitchFamily="34" charset="0"/>
              <a:buChar char="•"/>
              <a:defRPr sz="3200"/>
            </a:lvl4pPr>
            <a:lvl5pPr marL="3657646" indent="-406405" defTabSz="1625620">
              <a:lnSpc>
                <a:spcPct val="90000"/>
              </a:lnSpc>
              <a:spcBef>
                <a:spcPts val="889"/>
              </a:spcBef>
              <a:buFont typeface="Arial" panose="020B0604020202020204" pitchFamily="34" charset="0"/>
              <a:buChar char="•"/>
              <a:defRPr sz="3200"/>
            </a:lvl5pPr>
            <a:lvl6pPr marL="4470456" indent="-406405" defTabSz="1625620">
              <a:lnSpc>
                <a:spcPct val="90000"/>
              </a:lnSpc>
              <a:spcBef>
                <a:spcPts val="889"/>
              </a:spcBef>
              <a:buFont typeface="Arial" panose="020B0604020202020204" pitchFamily="34" charset="0"/>
              <a:buChar char="•"/>
              <a:defRPr sz="3200"/>
            </a:lvl6pPr>
            <a:lvl7pPr marL="5283266" indent="-406405" defTabSz="1625620">
              <a:lnSpc>
                <a:spcPct val="90000"/>
              </a:lnSpc>
              <a:spcBef>
                <a:spcPts val="889"/>
              </a:spcBef>
              <a:buFont typeface="Arial" panose="020B0604020202020204" pitchFamily="34" charset="0"/>
              <a:buChar char="•"/>
              <a:defRPr sz="3200"/>
            </a:lvl7pPr>
            <a:lvl8pPr marL="6096076" indent="-406405" defTabSz="1625620">
              <a:lnSpc>
                <a:spcPct val="90000"/>
              </a:lnSpc>
              <a:spcBef>
                <a:spcPts val="889"/>
              </a:spcBef>
              <a:buFont typeface="Arial" panose="020B0604020202020204" pitchFamily="34" charset="0"/>
              <a:buChar char="•"/>
              <a:defRPr sz="3200"/>
            </a:lvl8pPr>
            <a:lvl9pPr marL="6908886" indent="-406405" defTabSz="1625620">
              <a:lnSpc>
                <a:spcPct val="90000"/>
              </a:lnSpc>
              <a:spcBef>
                <a:spcPts val="889"/>
              </a:spcBef>
              <a:buFont typeface="Arial" panose="020B0604020202020204" pitchFamily="34" charset="0"/>
              <a:buChar char="•"/>
              <a:defRPr sz="3200"/>
            </a:lvl9pPr>
          </a:lstStyle>
          <a:p>
            <a:r>
              <a:rPr lang="en-US" b="1" dirty="0">
                <a:latin typeface="Amazon Ember" panose="020B0603020204020204" pitchFamily="34" charset="0"/>
                <a:ea typeface="Amazon Ember" panose="020B0603020204020204" pitchFamily="34" charset="0"/>
                <a:cs typeface="Amazon Ember" panose="020B0603020204020204" pitchFamily="34" charset="0"/>
              </a:rPr>
              <a:t>15%</a:t>
            </a:r>
          </a:p>
        </p:txBody>
      </p:sp>
      <p:sp>
        <p:nvSpPr>
          <p:cNvPr id="26" name="TextBox 25">
            <a:extLst>
              <a:ext uri="{FF2B5EF4-FFF2-40B4-BE49-F238E27FC236}">
                <a16:creationId xmlns:a16="http://schemas.microsoft.com/office/drawing/2014/main" id="{C3015A35-5902-4CC1-A8FF-C0C4375DEC56}"/>
              </a:ext>
            </a:extLst>
          </p:cNvPr>
          <p:cNvSpPr txBox="1"/>
          <p:nvPr/>
        </p:nvSpPr>
        <p:spPr>
          <a:xfrm>
            <a:off x="7087266" y="3565925"/>
            <a:ext cx="5103676" cy="1136914"/>
          </a:xfrm>
          <a:prstGeom prst="rect">
            <a:avLst/>
          </a:prstGeom>
          <a:noFill/>
        </p:spPr>
        <p:txBody>
          <a:bodyPr wrap="square" rtlCol="0">
            <a:spAutoFit/>
          </a:bodyPr>
          <a:lstStyle/>
          <a:p>
            <a:pPr marL="0" marR="0" lvl="0" indent="0" algn="l" defTabSz="857040" rtl="0" eaLnBrk="1" fontAlgn="auto" latinLnBrk="0" hangingPunct="1">
              <a:lnSpc>
                <a:spcPct val="80000"/>
              </a:lnSpc>
              <a:spcBef>
                <a:spcPts val="0"/>
              </a:spcBef>
              <a:spcAft>
                <a:spcPts val="0"/>
              </a:spcAft>
              <a:buClrTx/>
              <a:buSzTx/>
              <a:buFontTx/>
              <a:buNone/>
              <a:tabLst/>
              <a:defRPr/>
            </a:pPr>
            <a:r>
              <a:rPr kumimoji="0" lang="en-US" sz="28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of day-to-day work decisions will be made autonomously through agentic AI by 2028.</a:t>
            </a:r>
          </a:p>
        </p:txBody>
      </p:sp>
      <p:sp>
        <p:nvSpPr>
          <p:cNvPr id="27" name="TextBox 26">
            <a:extLst>
              <a:ext uri="{FF2B5EF4-FFF2-40B4-BE49-F238E27FC236}">
                <a16:creationId xmlns:a16="http://schemas.microsoft.com/office/drawing/2014/main" id="{DD3E924B-6311-42CD-881B-8CDD548026A7}"/>
              </a:ext>
            </a:extLst>
          </p:cNvPr>
          <p:cNvSpPr txBox="1"/>
          <p:nvPr/>
        </p:nvSpPr>
        <p:spPr>
          <a:xfrm>
            <a:off x="7087266" y="5257684"/>
            <a:ext cx="500427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75000"/>
                  </a:srgbClr>
                </a:solidFill>
                <a:effectLst/>
                <a:uLnTx/>
                <a:uFillTx/>
                <a:latin typeface="Amazon Ember Display"/>
                <a:ea typeface="Amazon Ember Display" panose="020F0603020204020204" pitchFamily="34" charset="0"/>
                <a:cs typeface="Amazon Ember Display" panose="020F0603020204020204" pitchFamily="34" charset="0"/>
              </a:rPr>
              <a:t>Gartner, “Top Strategic Technology Trends: agentic AI – The evolution of Experience” February 2025</a:t>
            </a:r>
          </a:p>
        </p:txBody>
      </p:sp>
      <p:sp>
        <p:nvSpPr>
          <p:cNvPr id="10" name="TextBox 9">
            <a:extLst>
              <a:ext uri="{FF2B5EF4-FFF2-40B4-BE49-F238E27FC236}">
                <a16:creationId xmlns:a16="http://schemas.microsoft.com/office/drawing/2014/main" id="{FAD5EA61-A7FD-4CE4-96BF-1942024CE35E}"/>
              </a:ext>
            </a:extLst>
          </p:cNvPr>
          <p:cNvSpPr txBox="1"/>
          <p:nvPr/>
        </p:nvSpPr>
        <p:spPr>
          <a:xfrm>
            <a:off x="385401" y="576524"/>
            <a:ext cx="10905898" cy="553998"/>
          </a:xfrm>
          <a:prstGeom prst="rect">
            <a:avLst/>
          </a:prstGeom>
          <a:noFill/>
        </p:spPr>
        <p:txBody>
          <a:bodyPr wrap="square" lIns="0" tIns="0" rIns="0" bIns="0" anchor="b">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Enterprises are doubling down on agents</a:t>
            </a:r>
          </a:p>
        </p:txBody>
      </p:sp>
    </p:spTree>
    <p:extLst>
      <p:ext uri="{BB962C8B-B14F-4D97-AF65-F5344CB8AC3E}">
        <p14:creationId xmlns:p14="http://schemas.microsoft.com/office/powerpoint/2010/main" val="1941438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0"/>
                                  </p:stCondLst>
                                  <p:childTnLst>
                                    <p:animMotion origin="layout" path="M -0.03034 -7.40741E-7 L -2.5E-6 -7.40741E-7 " pathEditMode="relative" rAng="0" ptsTypes="AA">
                                      <p:cBhvr>
                                        <p:cTn id="9" dur="600" fill="hold"/>
                                        <p:tgtEl>
                                          <p:spTgt spid="22"/>
                                        </p:tgtEl>
                                        <p:attrNameLst>
                                          <p:attrName>ppt_x</p:attrName>
                                          <p:attrName>ppt_y</p:attrName>
                                        </p:attrNameLst>
                                      </p:cBhvr>
                                      <p:rCtr x="1510" y="0"/>
                                    </p:animMotion>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0"/>
                                  </p:stCondLst>
                                  <p:childTnLst>
                                    <p:animMotion origin="layout" path="M -0.03034 -7.40741E-7 L -2.5E-6 -7.40741E-7 " pathEditMode="relative" rAng="0" ptsTypes="AA">
                                      <p:cBhvr>
                                        <p:cTn id="24" dur="600" fill="hold"/>
                                        <p:tgtEl>
                                          <p:spTgt spid="27"/>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5" grpId="0"/>
      <p:bldP spid="27" grpId="0"/>
      <p:bldP spid="2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513D8-19C8-FBCF-82D3-858AFCAC7107}"/>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ABDF2618-5011-F995-380E-D32D4D17D22C}"/>
              </a:ext>
            </a:extLst>
          </p:cNvPr>
          <p:cNvGrpSpPr/>
          <p:nvPr/>
        </p:nvGrpSpPr>
        <p:grpSpPr>
          <a:xfrm>
            <a:off x="1126548" y="2293644"/>
            <a:ext cx="3946889" cy="3064811"/>
            <a:chOff x="1567901" y="2103734"/>
            <a:chExt cx="3158472" cy="2452595"/>
          </a:xfrm>
        </p:grpSpPr>
        <p:sp>
          <p:nvSpPr>
            <p:cNvPr id="14" name="Rounded Rectangle 10">
              <a:extLst>
                <a:ext uri="{FF2B5EF4-FFF2-40B4-BE49-F238E27FC236}">
                  <a16:creationId xmlns:a16="http://schemas.microsoft.com/office/drawing/2014/main" id="{FBD26598-E68D-B985-2DA5-ED5FB2705247}"/>
                </a:ext>
              </a:extLst>
            </p:cNvPr>
            <p:cNvSpPr/>
            <p:nvPr/>
          </p:nvSpPr>
          <p:spPr>
            <a:xfrm>
              <a:off x="1567901" y="3429000"/>
              <a:ext cx="3158472" cy="464696"/>
            </a:xfrm>
            <a:prstGeom prst="roundRect">
              <a:avLst>
                <a:gd name="adj" fmla="val 50000"/>
              </a:avLst>
            </a:prstGeom>
            <a:solidFill>
              <a:srgbClr val="EB1BE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Limited visibility</a:t>
              </a:r>
            </a:p>
          </p:txBody>
        </p:sp>
        <p:sp>
          <p:nvSpPr>
            <p:cNvPr id="15" name="Rounded Rectangle 12">
              <a:extLst>
                <a:ext uri="{FF2B5EF4-FFF2-40B4-BE49-F238E27FC236}">
                  <a16:creationId xmlns:a16="http://schemas.microsoft.com/office/drawing/2014/main" id="{D3419B35-DD21-ED5D-EB8E-C0E4CB2A194D}"/>
                </a:ext>
              </a:extLst>
            </p:cNvPr>
            <p:cNvSpPr/>
            <p:nvPr/>
          </p:nvSpPr>
          <p:spPr>
            <a:xfrm>
              <a:off x="1567901" y="2766367"/>
              <a:ext cx="3158472" cy="464696"/>
            </a:xfrm>
            <a:prstGeom prst="roundRect">
              <a:avLst>
                <a:gd name="adj" fmla="val 50000"/>
              </a:avLst>
            </a:prstGeom>
            <a:solidFill>
              <a:srgbClr val="FE5B8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Lack of control and flexibility</a:t>
              </a:r>
            </a:p>
          </p:txBody>
        </p:sp>
        <p:sp>
          <p:nvSpPr>
            <p:cNvPr id="16" name="Rounded Rectangle 13">
              <a:extLst>
                <a:ext uri="{FF2B5EF4-FFF2-40B4-BE49-F238E27FC236}">
                  <a16:creationId xmlns:a16="http://schemas.microsoft.com/office/drawing/2014/main" id="{3A43F776-6750-0FB7-A4D1-B205AE83C3A8}"/>
                </a:ext>
              </a:extLst>
            </p:cNvPr>
            <p:cNvSpPr/>
            <p:nvPr/>
          </p:nvSpPr>
          <p:spPr>
            <a:xfrm>
              <a:off x="1567901" y="2103734"/>
              <a:ext cx="3158472" cy="464696"/>
            </a:xfrm>
            <a:prstGeom prst="roundRect">
              <a:avLst>
                <a:gd name="adj" fmla="val 50000"/>
              </a:avLst>
            </a:prstGeom>
            <a:solidFill>
              <a:srgbClr val="FE794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Steep learning curve</a:t>
              </a:r>
            </a:p>
          </p:txBody>
        </p:sp>
        <p:sp>
          <p:nvSpPr>
            <p:cNvPr id="17" name="Rounded Rectangle 14">
              <a:extLst>
                <a:ext uri="{FF2B5EF4-FFF2-40B4-BE49-F238E27FC236}">
                  <a16:creationId xmlns:a16="http://schemas.microsoft.com/office/drawing/2014/main" id="{EF88E0FF-6002-F08C-F74E-61C64CC10173}"/>
                </a:ext>
              </a:extLst>
            </p:cNvPr>
            <p:cNvSpPr/>
            <p:nvPr/>
          </p:nvSpPr>
          <p:spPr>
            <a:xfrm>
              <a:off x="1567901" y="4091633"/>
              <a:ext cx="3158472" cy="464696"/>
            </a:xfrm>
            <a:prstGeom prst="roundRect">
              <a:avLst>
                <a:gd name="adj" fmla="val 50000"/>
              </a:avLst>
            </a:prstGeom>
            <a:solidFill>
              <a:srgbClr val="A43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Challenging to build and maintain </a:t>
              </a:r>
            </a:p>
          </p:txBody>
        </p:sp>
      </p:grpSp>
      <p:pic>
        <p:nvPicPr>
          <p:cNvPr id="18" name="Picture 17">
            <a:extLst>
              <a:ext uri="{FF2B5EF4-FFF2-40B4-BE49-F238E27FC236}">
                <a16:creationId xmlns:a16="http://schemas.microsoft.com/office/drawing/2014/main" id="{FEA8F14C-4C6D-B602-456E-385428CCAD53}"/>
              </a:ext>
            </a:extLst>
          </p:cNvPr>
          <p:cNvPicPr>
            <a:picLocks noChangeAspect="1"/>
          </p:cNvPicPr>
          <p:nvPr/>
        </p:nvPicPr>
        <p:blipFill>
          <a:blip r:embed="rId3"/>
          <a:stretch>
            <a:fillRect/>
          </a:stretch>
        </p:blipFill>
        <p:spPr>
          <a:xfrm>
            <a:off x="5073437" y="2590725"/>
            <a:ext cx="3946889" cy="2470650"/>
          </a:xfrm>
          <a:prstGeom prst="rect">
            <a:avLst/>
          </a:prstGeom>
        </p:spPr>
      </p:pic>
      <p:sp>
        <p:nvSpPr>
          <p:cNvPr id="19" name="Oval 18">
            <a:extLst>
              <a:ext uri="{FF2B5EF4-FFF2-40B4-BE49-F238E27FC236}">
                <a16:creationId xmlns:a16="http://schemas.microsoft.com/office/drawing/2014/main" id="{30075D56-2CE3-0032-F9CE-A3211A9FC33A}"/>
              </a:ext>
            </a:extLst>
          </p:cNvPr>
          <p:cNvSpPr/>
          <p:nvPr/>
        </p:nvSpPr>
        <p:spPr>
          <a:xfrm>
            <a:off x="8800727" y="3014695"/>
            <a:ext cx="1622710" cy="1622710"/>
          </a:xfrm>
          <a:prstGeom prst="ellipse">
            <a:avLst/>
          </a:prstGeom>
          <a:gradFill flip="none" rotWithShape="1">
            <a:gsLst>
              <a:gs pos="0">
                <a:srgbClr val="FF794C"/>
              </a:gs>
              <a:gs pos="100000">
                <a:srgbClr val="A435FD"/>
              </a:gs>
              <a:gs pos="33000">
                <a:srgbClr val="FE5A85"/>
              </a:gs>
              <a:gs pos="70000">
                <a:srgbClr val="EC1AEC"/>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Amazon Ember Mono" panose="020B0509020204020204" pitchFamily="49" charset="0"/>
              <a:ea typeface="Amazon Ember Mono" panose="020B0509020204020204" pitchFamily="49" charset="0"/>
              <a:cs typeface="Amazon Ember Mono" panose="020B0509020204020204" pitchFamily="49" charset="0"/>
            </a:endParaRPr>
          </a:p>
        </p:txBody>
      </p:sp>
      <p:pic>
        <p:nvPicPr>
          <p:cNvPr id="5" name="Graphic 4" descr="Climbing outline">
            <a:extLst>
              <a:ext uri="{FF2B5EF4-FFF2-40B4-BE49-F238E27FC236}">
                <a16:creationId xmlns:a16="http://schemas.microsoft.com/office/drawing/2014/main" id="{43609DCC-0ADA-77CA-8717-F59326D0C5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68192" y="3167214"/>
            <a:ext cx="1287780" cy="1287780"/>
          </a:xfrm>
          <a:prstGeom prst="rect">
            <a:avLst/>
          </a:prstGeom>
        </p:spPr>
      </p:pic>
      <p:sp>
        <p:nvSpPr>
          <p:cNvPr id="4" name="Title 1">
            <a:extLst>
              <a:ext uri="{FF2B5EF4-FFF2-40B4-BE49-F238E27FC236}">
                <a16:creationId xmlns:a16="http://schemas.microsoft.com/office/drawing/2014/main" id="{BFEF70F3-484A-6AA9-8890-83EE625ABBE4}"/>
              </a:ext>
            </a:extLst>
          </p:cNvPr>
          <p:cNvSpPr>
            <a:spLocks noGrp="1"/>
          </p:cNvSpPr>
          <p:nvPr>
            <p:ph type="title"/>
          </p:nvPr>
        </p:nvSpPr>
        <p:spPr>
          <a:xfrm>
            <a:off x="429257" y="357600"/>
            <a:ext cx="11333485" cy="701731"/>
          </a:xfrm>
        </p:spPr>
        <p:txBody>
          <a:bodyPr vert="horz" lIns="0" tIns="45720" rIns="0" bIns="45720" rtlCol="0" anchor="t" anchorCtr="0">
            <a:spAutoFit/>
          </a:bodyPr>
          <a:lstStyle/>
          <a:p>
            <a:pPr algn="ctr"/>
            <a:r>
              <a:rPr lang="en-US" sz="4400" dirty="0">
                <a:solidFill>
                  <a:schemeClr val="tx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The reality of building AI agents</a:t>
            </a:r>
          </a:p>
        </p:txBody>
      </p:sp>
    </p:spTree>
    <p:extLst>
      <p:ext uri="{BB962C8B-B14F-4D97-AF65-F5344CB8AC3E}">
        <p14:creationId xmlns:p14="http://schemas.microsoft.com/office/powerpoint/2010/main" val="3534601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42" presetClass="path" presetSubtype="0" decel="100000" fill="hold" nodeType="withEffect">
                                  <p:stCondLst>
                                    <p:cond delay="200"/>
                                  </p:stCondLst>
                                  <p:childTnLst>
                                    <p:animMotion origin="layout" path="M -0.01719 -0.00023 L -1.25E-6 1.85185E-6 " pathEditMode="relative" rAng="0" ptsTypes="AA">
                                      <p:cBhvr>
                                        <p:cTn id="9" dur="1000" fill="hold"/>
                                        <p:tgtEl>
                                          <p:spTgt spid="13"/>
                                        </p:tgtEl>
                                        <p:attrNameLst>
                                          <p:attrName>ppt_x</p:attrName>
                                          <p:attrName>ppt_y</p:attrName>
                                        </p:attrNameLst>
                                      </p:cBhvr>
                                      <p:rCtr x="859" y="0"/>
                                    </p:animMotion>
                                  </p:childTnLst>
                                </p:cTn>
                              </p:par>
                              <p:par>
                                <p:cTn id="10" presetID="10" presetClass="entr" presetSubtype="0" fill="hold" nodeType="withEffect">
                                  <p:stCondLst>
                                    <p:cond delay="6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childTnLst>
                                </p:cTn>
                              </p:par>
                              <p:par>
                                <p:cTn id="13" presetID="42" presetClass="path" presetSubtype="0" decel="100000" fill="hold" nodeType="withEffect">
                                  <p:stCondLst>
                                    <p:cond delay="600"/>
                                  </p:stCondLst>
                                  <p:childTnLst>
                                    <p:animMotion origin="layout" path="M -0.01719 -0.00023 L -1.25E-6 1.85185E-6 " pathEditMode="relative" rAng="0" ptsTypes="AA">
                                      <p:cBhvr>
                                        <p:cTn id="14" dur="1000" fill="hold"/>
                                        <p:tgtEl>
                                          <p:spTgt spid="18"/>
                                        </p:tgtEl>
                                        <p:attrNameLst>
                                          <p:attrName>ppt_x</p:attrName>
                                          <p:attrName>ppt_y</p:attrName>
                                        </p:attrNameLst>
                                      </p:cBhvr>
                                      <p:rCtr x="859" y="0"/>
                                    </p:animMotion>
                                  </p:childTnLst>
                                </p:cTn>
                              </p:par>
                              <p:par>
                                <p:cTn id="15" presetID="10" presetClass="entr" presetSubtype="0" fill="hold" grpId="0" nodeType="withEffect">
                                  <p:stCondLst>
                                    <p:cond delay="8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childTnLst>
                                </p:cTn>
                              </p:par>
                              <p:par>
                                <p:cTn id="18" presetID="42" presetClass="path" presetSubtype="0" decel="100000" fill="hold" grpId="1" nodeType="withEffect">
                                  <p:stCondLst>
                                    <p:cond delay="800"/>
                                  </p:stCondLst>
                                  <p:childTnLst>
                                    <p:animMotion origin="layout" path="M -0.01719 -0.00023 L -1.25E-6 1.85185E-6 " pathEditMode="relative" rAng="0" ptsTypes="AA">
                                      <p:cBhvr>
                                        <p:cTn id="19" dur="1000" fill="hold"/>
                                        <p:tgtEl>
                                          <p:spTgt spid="19"/>
                                        </p:tgtEl>
                                        <p:attrNameLst>
                                          <p:attrName>ppt_x</p:attrName>
                                          <p:attrName>ppt_y</p:attrName>
                                        </p:attrNameLst>
                                      </p:cBhvr>
                                      <p:rCtr x="859" y="0"/>
                                    </p:animMotion>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F7C28-1052-2B02-705A-0E1E9C28A78C}"/>
              </a:ext>
            </a:extLst>
          </p:cNvPr>
          <p:cNvSpPr>
            <a:spLocks noGrp="1"/>
          </p:cNvSpPr>
          <p:nvPr>
            <p:ph type="ctrTitle"/>
          </p:nvPr>
        </p:nvSpPr>
        <p:spPr>
          <a:xfrm>
            <a:off x="2433096" y="2842108"/>
            <a:ext cx="6781800" cy="757130"/>
          </a:xfrm>
        </p:spPr>
        <p:txBody>
          <a:bodyPr/>
          <a:lstStyle/>
          <a:p>
            <a:pPr algn="ctr"/>
            <a:r>
              <a:rPr lang="en-US" dirty="0"/>
              <a:t>There’s a better way</a:t>
            </a:r>
          </a:p>
        </p:txBody>
      </p:sp>
    </p:spTree>
    <p:extLst>
      <p:ext uri="{BB962C8B-B14F-4D97-AF65-F5344CB8AC3E}">
        <p14:creationId xmlns:p14="http://schemas.microsoft.com/office/powerpoint/2010/main" val="328496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58E7DE-B010-13AF-8462-1F3D6D70E073}"/>
              </a:ext>
            </a:extLst>
          </p:cNvPr>
          <p:cNvPicPr>
            <a:picLocks noChangeAspect="1"/>
          </p:cNvPicPr>
          <p:nvPr/>
        </p:nvPicPr>
        <p:blipFill>
          <a:blip r:embed="rId3">
            <a:extLst>
              <a:ext uri="{28A0092B-C50C-407E-A947-70E740481C1C}">
                <a14:useLocalDpi xmlns:a14="http://schemas.microsoft.com/office/drawing/2010/main" val="0"/>
              </a:ext>
            </a:extLst>
          </a:blip>
          <a:srcRect b="19766"/>
          <a:stretch/>
        </p:blipFill>
        <p:spPr>
          <a:xfrm>
            <a:off x="6268955" y="1641253"/>
            <a:ext cx="5276040" cy="3553600"/>
          </a:xfrm>
          <a:prstGeom prst="rect">
            <a:avLst/>
          </a:prstGeom>
        </p:spPr>
      </p:pic>
      <p:sp>
        <p:nvSpPr>
          <p:cNvPr id="47" name="Freeform: Shape 10">
            <a:extLst>
              <a:ext uri="{FF2B5EF4-FFF2-40B4-BE49-F238E27FC236}">
                <a16:creationId xmlns:a16="http://schemas.microsoft.com/office/drawing/2014/main" id="{7530E8B5-792B-9084-1C0C-CC2510996940}"/>
              </a:ext>
            </a:extLst>
          </p:cNvPr>
          <p:cNvSpPr/>
          <p:nvPr/>
        </p:nvSpPr>
        <p:spPr>
          <a:xfrm rot="17772499">
            <a:off x="1837271" y="3025667"/>
            <a:ext cx="4192782" cy="972362"/>
          </a:xfrm>
          <a:custGeom>
            <a:avLst/>
            <a:gdLst>
              <a:gd name="connsiteX0" fmla="*/ 0 w 4418223"/>
              <a:gd name="connsiteY0" fmla="*/ 1092095 h 1092095"/>
              <a:gd name="connsiteX1" fmla="*/ 354563 w 4418223"/>
              <a:gd name="connsiteY1" fmla="*/ 413 h 1092095"/>
              <a:gd name="connsiteX2" fmla="*/ 1436914 w 4418223"/>
              <a:gd name="connsiteY2" fmla="*/ 952136 h 1092095"/>
              <a:gd name="connsiteX3" fmla="*/ 1987421 w 4418223"/>
              <a:gd name="connsiteY3" fmla="*/ 19074 h 1092095"/>
              <a:gd name="connsiteX4" fmla="*/ 2836506 w 4418223"/>
              <a:gd name="connsiteY4" fmla="*/ 933474 h 1092095"/>
              <a:gd name="connsiteX5" fmla="*/ 3573625 w 4418223"/>
              <a:gd name="connsiteY5" fmla="*/ 19074 h 1092095"/>
              <a:gd name="connsiteX6" fmla="*/ 4366727 w 4418223"/>
              <a:gd name="connsiteY6" fmla="*/ 1026781 h 1092095"/>
              <a:gd name="connsiteX7" fmla="*/ 4357396 w 4418223"/>
              <a:gd name="connsiteY7" fmla="*/ 989458 h 109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8223" h="1092095">
                <a:moveTo>
                  <a:pt x="0" y="1092095"/>
                </a:moveTo>
                <a:cubicBezTo>
                  <a:pt x="57538" y="557917"/>
                  <a:pt x="115077" y="23739"/>
                  <a:pt x="354563" y="413"/>
                </a:cubicBezTo>
                <a:cubicBezTo>
                  <a:pt x="594049" y="-22914"/>
                  <a:pt x="1164771" y="949026"/>
                  <a:pt x="1436914" y="952136"/>
                </a:cubicBezTo>
                <a:cubicBezTo>
                  <a:pt x="1709057" y="955246"/>
                  <a:pt x="1754156" y="22184"/>
                  <a:pt x="1987421" y="19074"/>
                </a:cubicBezTo>
                <a:cubicBezTo>
                  <a:pt x="2220686" y="15964"/>
                  <a:pt x="2572139" y="933474"/>
                  <a:pt x="2836506" y="933474"/>
                </a:cubicBezTo>
                <a:cubicBezTo>
                  <a:pt x="3100873" y="933474"/>
                  <a:pt x="3318588" y="3523"/>
                  <a:pt x="3573625" y="19074"/>
                </a:cubicBezTo>
                <a:cubicBezTo>
                  <a:pt x="3828662" y="34625"/>
                  <a:pt x="4236099" y="865050"/>
                  <a:pt x="4366727" y="1026781"/>
                </a:cubicBezTo>
                <a:cubicBezTo>
                  <a:pt x="4497356" y="1188512"/>
                  <a:pt x="4335625" y="980128"/>
                  <a:pt x="4357396" y="989458"/>
                </a:cubicBezTo>
              </a:path>
            </a:pathLst>
          </a:custGeom>
          <a:ln w="120650" cap="rnd"/>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46" name="Freeform: Shape 11">
            <a:extLst>
              <a:ext uri="{FF2B5EF4-FFF2-40B4-BE49-F238E27FC236}">
                <a16:creationId xmlns:a16="http://schemas.microsoft.com/office/drawing/2014/main" id="{B07185ED-60E0-534F-2930-D59F17EE47C9}"/>
              </a:ext>
            </a:extLst>
          </p:cNvPr>
          <p:cNvSpPr/>
          <p:nvPr/>
        </p:nvSpPr>
        <p:spPr>
          <a:xfrm rot="6862305">
            <a:off x="1799687" y="3164908"/>
            <a:ext cx="4223866" cy="1136701"/>
          </a:xfrm>
          <a:custGeom>
            <a:avLst/>
            <a:gdLst>
              <a:gd name="connsiteX0" fmla="*/ 0 w 4418223"/>
              <a:gd name="connsiteY0" fmla="*/ 1092095 h 1092095"/>
              <a:gd name="connsiteX1" fmla="*/ 354563 w 4418223"/>
              <a:gd name="connsiteY1" fmla="*/ 413 h 1092095"/>
              <a:gd name="connsiteX2" fmla="*/ 1436914 w 4418223"/>
              <a:gd name="connsiteY2" fmla="*/ 952136 h 1092095"/>
              <a:gd name="connsiteX3" fmla="*/ 1987421 w 4418223"/>
              <a:gd name="connsiteY3" fmla="*/ 19074 h 1092095"/>
              <a:gd name="connsiteX4" fmla="*/ 2836506 w 4418223"/>
              <a:gd name="connsiteY4" fmla="*/ 933474 h 1092095"/>
              <a:gd name="connsiteX5" fmla="*/ 3573625 w 4418223"/>
              <a:gd name="connsiteY5" fmla="*/ 19074 h 1092095"/>
              <a:gd name="connsiteX6" fmla="*/ 4366727 w 4418223"/>
              <a:gd name="connsiteY6" fmla="*/ 1026781 h 1092095"/>
              <a:gd name="connsiteX7" fmla="*/ 4357396 w 4418223"/>
              <a:gd name="connsiteY7" fmla="*/ 989458 h 109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8223" h="1092095">
                <a:moveTo>
                  <a:pt x="0" y="1092095"/>
                </a:moveTo>
                <a:cubicBezTo>
                  <a:pt x="57538" y="557917"/>
                  <a:pt x="115077" y="23739"/>
                  <a:pt x="354563" y="413"/>
                </a:cubicBezTo>
                <a:cubicBezTo>
                  <a:pt x="594049" y="-22914"/>
                  <a:pt x="1164771" y="949026"/>
                  <a:pt x="1436914" y="952136"/>
                </a:cubicBezTo>
                <a:cubicBezTo>
                  <a:pt x="1709057" y="955246"/>
                  <a:pt x="1754156" y="22184"/>
                  <a:pt x="1987421" y="19074"/>
                </a:cubicBezTo>
                <a:cubicBezTo>
                  <a:pt x="2220686" y="15964"/>
                  <a:pt x="2572139" y="933474"/>
                  <a:pt x="2836506" y="933474"/>
                </a:cubicBezTo>
                <a:cubicBezTo>
                  <a:pt x="3100873" y="933474"/>
                  <a:pt x="3318588" y="3523"/>
                  <a:pt x="3573625" y="19074"/>
                </a:cubicBezTo>
                <a:cubicBezTo>
                  <a:pt x="3828662" y="34625"/>
                  <a:pt x="4236099" y="865050"/>
                  <a:pt x="4366727" y="1026781"/>
                </a:cubicBezTo>
                <a:cubicBezTo>
                  <a:pt x="4497356" y="1188512"/>
                  <a:pt x="4335625" y="980128"/>
                  <a:pt x="4357396" y="989458"/>
                </a:cubicBezTo>
              </a:path>
            </a:pathLst>
          </a:custGeom>
          <a:ln w="111125" cap="rnd"/>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45" name="Rectangle: Rounded Corners 182">
            <a:extLst>
              <a:ext uri="{FF2B5EF4-FFF2-40B4-BE49-F238E27FC236}">
                <a16:creationId xmlns:a16="http://schemas.microsoft.com/office/drawing/2014/main" id="{FB3B03DF-BF06-5670-F2F0-D1886301B5B1}"/>
              </a:ext>
            </a:extLst>
          </p:cNvPr>
          <p:cNvSpPr/>
          <p:nvPr/>
        </p:nvSpPr>
        <p:spPr>
          <a:xfrm>
            <a:off x="-155121" y="-106136"/>
            <a:ext cx="5841663" cy="7070271"/>
          </a:xfrm>
          <a:prstGeom prst="roundRect">
            <a:avLst>
              <a:gd name="adj" fmla="val 5750"/>
            </a:avLst>
          </a:prstGeom>
          <a:solidFill>
            <a:schemeClr val="accent3">
              <a:lumMod val="50000"/>
              <a:alpha val="7976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tIns="640080" r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A7128"/>
              </a:solidFill>
              <a:effectLst/>
              <a:uLnTx/>
              <a:uFillTx/>
              <a:latin typeface="Amazon Ember Display"/>
              <a:ea typeface="+mn-ea"/>
              <a:cs typeface="+mn-cs"/>
            </a:endParaRPr>
          </a:p>
        </p:txBody>
      </p:sp>
      <p:sp>
        <p:nvSpPr>
          <p:cNvPr id="9" name="Text Placeholder 3">
            <a:extLst>
              <a:ext uri="{FF2B5EF4-FFF2-40B4-BE49-F238E27FC236}">
                <a16:creationId xmlns:a16="http://schemas.microsoft.com/office/drawing/2014/main" id="{95A0721C-E5B0-05DC-FDED-22700E843D33}"/>
              </a:ext>
            </a:extLst>
          </p:cNvPr>
          <p:cNvSpPr txBox="1">
            <a:spLocks/>
          </p:cNvSpPr>
          <p:nvPr/>
        </p:nvSpPr>
        <p:spPr>
          <a:xfrm>
            <a:off x="407599" y="2388865"/>
            <a:ext cx="5203289" cy="589772"/>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spcAft>
                <a:spcPts val="711"/>
              </a:spcAft>
              <a:buClr>
                <a:srgbClr val="FFFFFF"/>
              </a:buClr>
              <a:buNone/>
              <a:defRPr/>
            </a:pPr>
            <a:r>
              <a:rPr lang="en-US" sz="3911"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Strands Agents</a:t>
            </a:r>
          </a:p>
        </p:txBody>
      </p:sp>
      <p:sp>
        <p:nvSpPr>
          <p:cNvPr id="10" name="Text Placeholder 5">
            <a:extLst>
              <a:ext uri="{FF2B5EF4-FFF2-40B4-BE49-F238E27FC236}">
                <a16:creationId xmlns:a16="http://schemas.microsoft.com/office/drawing/2014/main" id="{0E0F27E4-6925-EEE4-B702-EC047D3D5E24}"/>
              </a:ext>
            </a:extLst>
          </p:cNvPr>
          <p:cNvSpPr txBox="1">
            <a:spLocks/>
          </p:cNvSpPr>
          <p:nvPr/>
        </p:nvSpPr>
        <p:spPr>
          <a:xfrm>
            <a:off x="427292" y="3060271"/>
            <a:ext cx="4133557" cy="368729"/>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20000"/>
              </a:lnSpc>
              <a:spcAft>
                <a:spcPts val="711"/>
              </a:spcAft>
              <a:buClr>
                <a:srgbClr val="FFFFFF"/>
              </a:buClr>
              <a:buNone/>
              <a:defRPr/>
            </a:pPr>
            <a:r>
              <a:rPr lang="en-US" sz="20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Strands Agents is an open source python SDK for building agents using just a few lines of code</a:t>
            </a:r>
          </a:p>
        </p:txBody>
      </p:sp>
      <p:sp>
        <p:nvSpPr>
          <p:cNvPr id="7" name="TextBox 6">
            <a:extLst>
              <a:ext uri="{FF2B5EF4-FFF2-40B4-BE49-F238E27FC236}">
                <a16:creationId xmlns:a16="http://schemas.microsoft.com/office/drawing/2014/main" id="{5603414A-5AFE-1992-D6C5-8F5C412884D1}"/>
              </a:ext>
            </a:extLst>
          </p:cNvPr>
          <p:cNvSpPr txBox="1"/>
          <p:nvPr/>
        </p:nvSpPr>
        <p:spPr>
          <a:xfrm>
            <a:off x="407599" y="972407"/>
            <a:ext cx="6117220" cy="523220"/>
          </a:xfrm>
          <a:prstGeom prst="rect">
            <a:avLst/>
          </a:prstGeom>
          <a:noFill/>
        </p:spPr>
        <p:txBody>
          <a:bodyPr wrap="square">
            <a:spAutoFit/>
          </a:bodyPr>
          <a:lstStyle/>
          <a:p>
            <a:pPr marL="0" indent="0" defTabSz="541873">
              <a:spcAft>
                <a:spcPts val="711"/>
              </a:spcAft>
              <a:buClr>
                <a:srgbClr val="FFFFFF"/>
              </a:buClr>
              <a:buNone/>
              <a:defRPr/>
            </a:pPr>
            <a:r>
              <a:rPr lang="en-US" sz="2800" b="1" dirty="0">
                <a:solidFill>
                  <a:schemeClr val="accent1">
                    <a:lumMod val="60000"/>
                    <a:lumOff val="40000"/>
                  </a:schemeClr>
                </a:solidFill>
                <a:latin typeface="Consolas" panose="020B0609020204030204" pitchFamily="49" charset="0"/>
                <a:ea typeface="Amazon Ember" panose="020B0603020204020204" pitchFamily="34" charset="0"/>
                <a:cs typeface="Consolas" panose="020B0609020204030204" pitchFamily="49" charset="0"/>
              </a:rPr>
              <a:t>&lt; Hello, World! &gt;</a:t>
            </a:r>
          </a:p>
        </p:txBody>
      </p:sp>
      <p:pic>
        <p:nvPicPr>
          <p:cNvPr id="8" name="Picture 7">
            <a:extLst>
              <a:ext uri="{FF2B5EF4-FFF2-40B4-BE49-F238E27FC236}">
                <a16:creationId xmlns:a16="http://schemas.microsoft.com/office/drawing/2014/main" id="{5B9BE119-678F-CE4C-B3ED-19F9206BBC79}"/>
              </a:ext>
            </a:extLst>
          </p:cNvPr>
          <p:cNvPicPr>
            <a:picLocks/>
          </p:cNvPicPr>
          <p:nvPr/>
        </p:nvPicPr>
        <p:blipFill>
          <a:blip r:embed="rId4">
            <a:extLst>
              <a:ext uri="{28A0092B-C50C-407E-A947-70E740481C1C}">
                <a14:useLocalDpi xmlns:a14="http://schemas.microsoft.com/office/drawing/2010/main" val="0"/>
              </a:ext>
            </a:extLst>
          </a:blip>
          <a:srcRect l="2963" r="2219"/>
          <a:stretch/>
        </p:blipFill>
        <p:spPr>
          <a:xfrm>
            <a:off x="5522405" y="1284748"/>
            <a:ext cx="6831900" cy="4288502"/>
          </a:xfrm>
          <a:prstGeom prst="rect">
            <a:avLst/>
          </a:prstGeom>
        </p:spPr>
      </p:pic>
    </p:spTree>
    <p:extLst>
      <p:ext uri="{BB962C8B-B14F-4D97-AF65-F5344CB8AC3E}">
        <p14:creationId xmlns:p14="http://schemas.microsoft.com/office/powerpoint/2010/main" val="299108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42" presetClass="path" presetSubtype="0" decel="100000" fill="hold" grpId="1" nodeType="withEffect">
                                  <p:stCondLst>
                                    <p:cond delay="200"/>
                                  </p:stCondLst>
                                  <p:childTnLst>
                                    <p:animMotion origin="layout" path="M 1.25E-6 0.03889 L 1.25E-6 1.85185E-6 " pathEditMode="relative" rAng="0" ptsTypes="AA">
                                      <p:cBhvr>
                                        <p:cTn id="9" dur="10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42" presetClass="path" presetSubtype="0" decel="100000" fill="hold" grpId="1" nodeType="withEffect">
                                  <p:stCondLst>
                                    <p:cond delay="400"/>
                                  </p:stCondLst>
                                  <p:childTnLst>
                                    <p:animMotion origin="layout" path="M -6.25E-7 0.03889 L -6.25E-7 1.11111E-6 " pathEditMode="relative" rAng="0" ptsTypes="AA">
                                      <p:cBhvr>
                                        <p:cTn id="14" dur="1000" fill="hold"/>
                                        <p:tgtEl>
                                          <p:spTgt spid="1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77556-C044-87FD-47DD-5ED06C613589}"/>
            </a:ext>
          </a:extLst>
        </p:cNvPr>
        <p:cNvGrpSpPr/>
        <p:nvPr/>
      </p:nvGrpSpPr>
      <p:grpSpPr>
        <a:xfrm>
          <a:off x="0" y="0"/>
          <a:ext cx="0" cy="0"/>
          <a:chOff x="0" y="0"/>
          <a:chExt cx="0" cy="0"/>
        </a:xfrm>
      </p:grpSpPr>
      <p:pic>
        <p:nvPicPr>
          <p:cNvPr id="3" name="Picture 2" descr="A colorful light in a black background&#10;&#10;AI-generated content may be incorrect.">
            <a:extLst>
              <a:ext uri="{FF2B5EF4-FFF2-40B4-BE49-F238E27FC236}">
                <a16:creationId xmlns:a16="http://schemas.microsoft.com/office/drawing/2014/main" id="{FFB65531-9CC3-0DAB-611E-58C51DADB91D}"/>
              </a:ext>
            </a:extLst>
          </p:cNvPr>
          <p:cNvPicPr>
            <a:picLocks noChangeAspect="1"/>
          </p:cNvPicPr>
          <p:nvPr/>
        </p:nvPicPr>
        <p:blipFill>
          <a:blip r:embed="rId3"/>
          <a:srcRect t="21313" r="7608" b="-12921"/>
          <a:stretch/>
        </p:blipFill>
        <p:spPr>
          <a:xfrm rot="10800000">
            <a:off x="20836" y="-1671468"/>
            <a:ext cx="12171164" cy="8529467"/>
          </a:xfrm>
          <a:prstGeom prst="rect">
            <a:avLst/>
          </a:prstGeom>
        </p:spPr>
      </p:pic>
      <p:sp>
        <p:nvSpPr>
          <p:cNvPr id="4" name="TextBox 3">
            <a:extLst>
              <a:ext uri="{FF2B5EF4-FFF2-40B4-BE49-F238E27FC236}">
                <a16:creationId xmlns:a16="http://schemas.microsoft.com/office/drawing/2014/main" id="{CA2773EA-7E0F-312E-4FD8-B4C43EDD75CB}"/>
              </a:ext>
            </a:extLst>
          </p:cNvPr>
          <p:cNvSpPr txBox="1"/>
          <p:nvPr/>
        </p:nvSpPr>
        <p:spPr>
          <a:xfrm>
            <a:off x="1091919" y="2561934"/>
            <a:ext cx="9825282" cy="2400657"/>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5F7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To provide the best place to build and deploy the most trusted and performant agents in the world</a:t>
            </a:r>
          </a:p>
        </p:txBody>
      </p:sp>
      <p:sp>
        <p:nvSpPr>
          <p:cNvPr id="2" name="TextBox 1">
            <a:extLst>
              <a:ext uri="{FF2B5EF4-FFF2-40B4-BE49-F238E27FC236}">
                <a16:creationId xmlns:a16="http://schemas.microsoft.com/office/drawing/2014/main" id="{8CD5734D-CD71-9763-D620-E102918E5823}"/>
              </a:ext>
            </a:extLst>
          </p:cNvPr>
          <p:cNvSpPr txBox="1"/>
          <p:nvPr/>
        </p:nvSpPr>
        <p:spPr>
          <a:xfrm>
            <a:off x="5087321" y="2016650"/>
            <a:ext cx="1834478" cy="307777"/>
          </a:xfrm>
          <a:prstGeom prst="rect">
            <a:avLst/>
          </a:prstGeom>
          <a:noFill/>
        </p:spPr>
        <p:txBody>
          <a:bodyPr wrap="none" lIns="0" rIns="0" rtlCol="0" anchor="ctr">
            <a:spAutoFit/>
          </a:bodyPr>
          <a:lstStyle/>
          <a:p>
            <a:pPr marL="0" marR="0" lvl="0" indent="0" algn="ctr" defTabSz="8973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93" normalizeH="0" baseline="0" noProof="0" dirty="0">
                <a:ln>
                  <a:noFill/>
                </a:ln>
                <a:solidFill>
                  <a:srgbClr val="FFFFFF"/>
                </a:solidFill>
                <a:effectLst/>
                <a:uLnTx/>
                <a:uFillTx/>
                <a:latin typeface="Amazon Ember Mono" panose="020B0509020204020204" pitchFamily="49" charset="0"/>
                <a:ea typeface="Amazon Ember Mono" panose="020B0509020204020204" pitchFamily="49" charset="0"/>
                <a:cs typeface="Amazon Ember Mono" panose="020B0509020204020204" pitchFamily="49" charset="0"/>
              </a:rPr>
              <a:t>OUR VISION</a:t>
            </a:r>
          </a:p>
        </p:txBody>
      </p:sp>
      <p:pic>
        <p:nvPicPr>
          <p:cNvPr id="5" name="Picture 4">
            <a:extLst>
              <a:ext uri="{FF2B5EF4-FFF2-40B4-BE49-F238E27FC236}">
                <a16:creationId xmlns:a16="http://schemas.microsoft.com/office/drawing/2014/main" id="{0482A5F9-4589-B49A-CF72-DFF75DA73E4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40078" y="620280"/>
            <a:ext cx="928963" cy="555378"/>
          </a:xfrm>
          <a:prstGeom prst="rect">
            <a:avLst/>
          </a:prstGeom>
        </p:spPr>
      </p:pic>
      <p:sp>
        <p:nvSpPr>
          <p:cNvPr id="6" name="Rectangle: Rounded Corners 5">
            <a:extLst>
              <a:ext uri="{FF2B5EF4-FFF2-40B4-BE49-F238E27FC236}">
                <a16:creationId xmlns:a16="http://schemas.microsoft.com/office/drawing/2014/main" id="{D13ACF10-A532-81FD-BC7A-BA3D912FCF95}"/>
              </a:ext>
            </a:extLst>
          </p:cNvPr>
          <p:cNvSpPr/>
          <p:nvPr/>
        </p:nvSpPr>
        <p:spPr>
          <a:xfrm>
            <a:off x="858929" y="1583561"/>
            <a:ext cx="10464800" cy="4210951"/>
          </a:xfrm>
          <a:prstGeom prst="roundRect">
            <a:avLst>
              <a:gd name="adj" fmla="val 2958"/>
            </a:avLst>
          </a:prstGeom>
          <a:noFill/>
          <a:ln w="95250">
            <a:gradFill>
              <a:gsLst>
                <a:gs pos="0">
                  <a:srgbClr val="FE6277"/>
                </a:gs>
                <a:gs pos="100000">
                  <a:srgbClr val="FE35C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Amazon Ember Display"/>
              <a:ea typeface="+mn-ea"/>
              <a:cs typeface="+mn-cs"/>
            </a:endParaRPr>
          </a:p>
        </p:txBody>
      </p:sp>
      <p:sp>
        <p:nvSpPr>
          <p:cNvPr id="7" name="Slide Number Placeholder 4">
            <a:extLst>
              <a:ext uri="{FF2B5EF4-FFF2-40B4-BE49-F238E27FC236}">
                <a16:creationId xmlns:a16="http://schemas.microsoft.com/office/drawing/2014/main" id="{DA068113-4BC2-3A61-DBEB-ED24416AE4A4}"/>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chemeClr val="tx1"/>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schemeClr val="tx1"/>
              </a:solidFill>
              <a:effectLst/>
              <a:uLnTx/>
              <a:uFillTx/>
              <a:latin typeface="Amazon Ember Display"/>
              <a:ea typeface="+mn-ea"/>
              <a:cs typeface="+mn-cs"/>
            </a:endParaRPr>
          </a:p>
        </p:txBody>
      </p:sp>
    </p:spTree>
    <p:extLst>
      <p:ext uri="{BB962C8B-B14F-4D97-AF65-F5344CB8AC3E}">
        <p14:creationId xmlns:p14="http://schemas.microsoft.com/office/powerpoint/2010/main" val="26899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1000" fill="hold"/>
                                        <p:tgtEl>
                                          <p:spTgt spid="4"/>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1000" fill="hold"/>
                                        <p:tgtEl>
                                          <p:spTgt spid="2"/>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1000" fill="hold"/>
                                        <p:tgtEl>
                                          <p:spTgt spid="5"/>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AB5A9-1D1D-E00B-5DA5-EAAF085A5667}"/>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3C7787A-08AC-FB4A-B8B1-741DE31B70D3}"/>
              </a:ext>
            </a:extLst>
          </p:cNvPr>
          <p:cNvSpPr/>
          <p:nvPr/>
        </p:nvSpPr>
        <p:spPr>
          <a:xfrm>
            <a:off x="1767434" y="2491995"/>
            <a:ext cx="11148466" cy="8990648"/>
          </a:xfrm>
          <a:prstGeom prst="ellipse">
            <a:avLst/>
          </a:prstGeom>
          <a:gradFill flip="none" rotWithShape="1">
            <a:gsLst>
              <a:gs pos="0">
                <a:schemeClr val="accent5">
                  <a:lumMod val="60000"/>
                  <a:lumOff val="40000"/>
                  <a:alpha val="65000"/>
                </a:schemeClr>
              </a:gs>
              <a:gs pos="78000">
                <a:schemeClr val="accent3">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25" name="Rectangle: Rounded Corners 26">
            <a:extLst>
              <a:ext uri="{FF2B5EF4-FFF2-40B4-BE49-F238E27FC236}">
                <a16:creationId xmlns:a16="http://schemas.microsoft.com/office/drawing/2014/main" id="{E3A6D1C7-5EAE-646C-420C-0994084F8014}"/>
              </a:ext>
            </a:extLst>
          </p:cNvPr>
          <p:cNvSpPr/>
          <p:nvPr/>
        </p:nvSpPr>
        <p:spPr>
          <a:xfrm>
            <a:off x="4903822" y="2645518"/>
            <a:ext cx="2536269" cy="2536267"/>
          </a:xfrm>
          <a:prstGeom prst="roundRect">
            <a:avLst>
              <a:gd name="adj" fmla="val 4475"/>
            </a:avLst>
          </a:prstGeom>
          <a:noFill/>
          <a:ln w="12700" cap="flat" cmpd="sng" algn="ctr">
            <a:noFill/>
            <a:prstDash val="solid"/>
            <a:miter lim="800000"/>
          </a:ln>
          <a:effectLst/>
        </p:spPr>
        <p:txBody>
          <a:bodyPr lIns="54187" tIns="54187" rIns="54187" rtlCol="0" anchor="ctr"/>
          <a:lstStyle/>
          <a:p>
            <a:pPr marL="0" marR="0" lvl="0" indent="0" algn="ctr" defTabSz="897342"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Amazon Ember Display"/>
              <a:ea typeface="+mn-ea"/>
              <a:cs typeface="+mn-cs"/>
            </a:endParaRPr>
          </a:p>
        </p:txBody>
      </p:sp>
      <p:grpSp>
        <p:nvGrpSpPr>
          <p:cNvPr id="8" name="Group 7">
            <a:extLst>
              <a:ext uri="{FF2B5EF4-FFF2-40B4-BE49-F238E27FC236}">
                <a16:creationId xmlns:a16="http://schemas.microsoft.com/office/drawing/2014/main" id="{F855F038-BAC2-2AC8-4DDE-623383CB2975}"/>
              </a:ext>
            </a:extLst>
          </p:cNvPr>
          <p:cNvGrpSpPr/>
          <p:nvPr/>
        </p:nvGrpSpPr>
        <p:grpSpPr>
          <a:xfrm>
            <a:off x="1591102" y="1930841"/>
            <a:ext cx="2643090" cy="3190266"/>
            <a:chOff x="1591102" y="1668072"/>
            <a:chExt cx="2643090" cy="3190266"/>
          </a:xfrm>
        </p:grpSpPr>
        <p:sp>
          <p:nvSpPr>
            <p:cNvPr id="36" name="Rectangle: Rounded Corners 32">
              <a:extLst>
                <a:ext uri="{FF2B5EF4-FFF2-40B4-BE49-F238E27FC236}">
                  <a16:creationId xmlns:a16="http://schemas.microsoft.com/office/drawing/2014/main" id="{C6B4414E-7C8E-A463-4F52-8805DB92F543}"/>
                </a:ext>
              </a:extLst>
            </p:cNvPr>
            <p:cNvSpPr/>
            <p:nvPr/>
          </p:nvSpPr>
          <p:spPr>
            <a:xfrm>
              <a:off x="1591102" y="2174628"/>
              <a:ext cx="2643090" cy="2683710"/>
            </a:xfrm>
            <a:prstGeom prst="roundRect">
              <a:avLst>
                <a:gd name="adj" fmla="val 5824"/>
              </a:avLst>
            </a:prstGeom>
            <a:noFill/>
            <a:ln w="38100" cap="flat" cmpd="sng" algn="ctr">
              <a:solidFill>
                <a:srgbClr val="FE5A85"/>
              </a:solidFill>
              <a:prstDash val="solid"/>
              <a:miter lim="800000"/>
            </a:ln>
            <a:effectLst/>
          </p:spPr>
          <p:txBody>
            <a:bodyPr lIns="54187" tIns="54187" rIns="54187" rtlCol="0" anchor="ctr"/>
            <a:lstStyle/>
            <a:p>
              <a:pPr marL="0" marR="0" lvl="0" indent="0" algn="ctr" defTabSz="897342"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err="1">
                <a:ln>
                  <a:noFill/>
                </a:ln>
                <a:solidFill>
                  <a:srgbClr val="FFFFFF"/>
                </a:solidFill>
                <a:effectLst/>
                <a:uLnTx/>
                <a:uFillTx/>
                <a:latin typeface="Amazon Ember Display"/>
                <a:ea typeface="+mn-ea"/>
                <a:cs typeface="+mn-cs"/>
              </a:endParaRPr>
            </a:p>
          </p:txBody>
        </p:sp>
        <p:sp>
          <p:nvSpPr>
            <p:cNvPr id="37" name="Rectangle: Rounded Corners 26">
              <a:extLst>
                <a:ext uri="{FF2B5EF4-FFF2-40B4-BE49-F238E27FC236}">
                  <a16:creationId xmlns:a16="http://schemas.microsoft.com/office/drawing/2014/main" id="{750165B5-1009-A6C6-1EDC-B8CDABB1F528}"/>
                </a:ext>
              </a:extLst>
            </p:cNvPr>
            <p:cNvSpPr/>
            <p:nvPr/>
          </p:nvSpPr>
          <p:spPr>
            <a:xfrm>
              <a:off x="1653037" y="2264964"/>
              <a:ext cx="2536269" cy="2536267"/>
            </a:xfrm>
            <a:prstGeom prst="roundRect">
              <a:avLst>
                <a:gd name="adj" fmla="val 4475"/>
              </a:avLst>
            </a:prstGeom>
            <a:noFill/>
            <a:ln w="12700" cap="flat" cmpd="sng" algn="ctr">
              <a:noFill/>
              <a:prstDash val="solid"/>
              <a:miter lim="800000"/>
            </a:ln>
            <a:effectLst/>
          </p:spPr>
          <p:txBody>
            <a:bodyPr lIns="54187" tIns="54187" rIns="54187" rtlCol="0" anchor="ctr"/>
            <a:lstStyle/>
            <a:p>
              <a:pPr marL="0" marR="0" lvl="0" indent="0" algn="ctr" defTabSz="897342"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a:noFill/>
                </a:ln>
                <a:solidFill>
                  <a:srgbClr val="FFFFFF"/>
                </a:solidFill>
                <a:effectLst/>
                <a:uLnTx/>
                <a:uFillTx/>
                <a:latin typeface="Amazon Ember Display"/>
                <a:ea typeface="+mn-ea"/>
                <a:cs typeface="+mn-cs"/>
              </a:endParaRPr>
            </a:p>
          </p:txBody>
        </p:sp>
        <p:sp>
          <p:nvSpPr>
            <p:cNvPr id="38" name="TextBox 37">
              <a:extLst>
                <a:ext uri="{FF2B5EF4-FFF2-40B4-BE49-F238E27FC236}">
                  <a16:creationId xmlns:a16="http://schemas.microsoft.com/office/drawing/2014/main" id="{D251401B-3D4F-EB1E-D52B-1AD980551B5F}"/>
                </a:ext>
              </a:extLst>
            </p:cNvPr>
            <p:cNvSpPr txBox="1"/>
            <p:nvPr/>
          </p:nvSpPr>
          <p:spPr>
            <a:xfrm>
              <a:off x="1968058" y="1668072"/>
              <a:ext cx="1806023" cy="338554"/>
            </a:xfrm>
            <a:prstGeom prst="rect">
              <a:avLst/>
            </a:prstGeom>
            <a:noFill/>
          </p:spPr>
          <p:txBody>
            <a:bodyPr wrap="square" lIns="0" rIns="0">
              <a:spAutoFit/>
            </a:bodyPr>
            <a:lstStyle/>
            <a:p>
              <a:pPr marL="0" marR="0" lvl="0" indent="0" algn="ctr" defTabSz="1620730" rtl="0" eaLnBrk="0" fontAlgn="base"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SPECIALIZED</a:t>
              </a:r>
            </a:p>
          </p:txBody>
        </p:sp>
        <p:sp>
          <p:nvSpPr>
            <p:cNvPr id="39" name="TextBox 38">
              <a:extLst>
                <a:ext uri="{FF2B5EF4-FFF2-40B4-BE49-F238E27FC236}">
                  <a16:creationId xmlns:a16="http://schemas.microsoft.com/office/drawing/2014/main" id="{F3AA766D-6612-6C8D-E1E0-6B3A0F091127}"/>
                </a:ext>
              </a:extLst>
            </p:cNvPr>
            <p:cNvSpPr txBox="1"/>
            <p:nvPr/>
          </p:nvSpPr>
          <p:spPr>
            <a:xfrm>
              <a:off x="1699470" y="3499367"/>
              <a:ext cx="2443401"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Q </a:t>
              </a:r>
              <a:endParaRPr lang="en-US" sz="1600" b="1"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Pre-</a:t>
              </a:r>
              <a:r>
                <a:rPr kumimoji="0" lang="en-US" sz="1600" i="0" u="none" strike="noStrike" kern="1200" cap="none" spc="0" normalizeH="0" baseline="0" noProof="0" dirty="0" err="1">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bu</a:t>
              </a:r>
              <a:r>
                <a:rPr lang="en-US" sz="1600" dirty="0" err="1">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ilt</a:t>
              </a:r>
              <a:r>
                <a:rPr lang="en-US" sz="16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 products that use agents </a:t>
              </a:r>
              <a:r>
                <a:rPr kumimoji="0" lang="en-US" sz="160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for enhanced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productivity</a:t>
              </a:r>
            </a:p>
          </p:txBody>
        </p:sp>
        <p:sp>
          <p:nvSpPr>
            <p:cNvPr id="40" name="Freeform 14">
              <a:extLst>
                <a:ext uri="{FF2B5EF4-FFF2-40B4-BE49-F238E27FC236}">
                  <a16:creationId xmlns:a16="http://schemas.microsoft.com/office/drawing/2014/main" id="{31E05EEF-5353-5C4D-BC4E-E07AD3254B2A}"/>
                </a:ext>
              </a:extLst>
            </p:cNvPr>
            <p:cNvSpPr/>
            <p:nvPr/>
          </p:nvSpPr>
          <p:spPr>
            <a:xfrm>
              <a:off x="2630111" y="2630978"/>
              <a:ext cx="582117" cy="649199"/>
            </a:xfrm>
            <a:custGeom>
              <a:avLst/>
              <a:gdLst>
                <a:gd name="connsiteX0" fmla="*/ 257191 w 457200"/>
                <a:gd name="connsiteY0" fmla="*/ 245443 h 518179"/>
                <a:gd name="connsiteX1" fmla="*/ 257191 w 457200"/>
                <a:gd name="connsiteY1" fmla="*/ 281305 h 518179"/>
                <a:gd name="connsiteX2" fmla="*/ 228616 w 457200"/>
                <a:gd name="connsiteY2" fmla="*/ 295592 h 518179"/>
                <a:gd name="connsiteX3" fmla="*/ 200041 w 457200"/>
                <a:gd name="connsiteY3" fmla="*/ 281305 h 518179"/>
                <a:gd name="connsiteX4" fmla="*/ 200041 w 457200"/>
                <a:gd name="connsiteY4" fmla="*/ 245443 h 518179"/>
                <a:gd name="connsiteX5" fmla="*/ 228616 w 457200"/>
                <a:gd name="connsiteY5" fmla="*/ 231089 h 518179"/>
                <a:gd name="connsiteX6" fmla="*/ 257191 w 457200"/>
                <a:gd name="connsiteY6" fmla="*/ 245443 h 518179"/>
                <a:gd name="connsiteX7" fmla="*/ 418811 w 457200"/>
                <a:gd name="connsiteY7" fmla="*/ 397348 h 518179"/>
                <a:gd name="connsiteX8" fmla="*/ 247361 w 457200"/>
                <a:gd name="connsiteY8" fmla="*/ 494255 h 518179"/>
                <a:gd name="connsiteX9" fmla="*/ 209871 w 457200"/>
                <a:gd name="connsiteY9" fmla="*/ 494255 h 518179"/>
                <a:gd name="connsiteX10" fmla="*/ 38421 w 457200"/>
                <a:gd name="connsiteY10" fmla="*/ 397348 h 518179"/>
                <a:gd name="connsiteX11" fmla="*/ 19066 w 457200"/>
                <a:gd name="connsiteY11" fmla="*/ 364182 h 518179"/>
                <a:gd name="connsiteX12" fmla="*/ 19066 w 457200"/>
                <a:gd name="connsiteY12" fmla="*/ 161556 h 518179"/>
                <a:gd name="connsiteX13" fmla="*/ 37354 w 457200"/>
                <a:gd name="connsiteY13" fmla="*/ 129009 h 518179"/>
                <a:gd name="connsiteX14" fmla="*/ 208814 w 457200"/>
                <a:gd name="connsiteY14" fmla="*/ 24654 h 518179"/>
                <a:gd name="connsiteX15" fmla="*/ 228616 w 457200"/>
                <a:gd name="connsiteY15" fmla="*/ 19072 h 518179"/>
                <a:gd name="connsiteX16" fmla="*/ 248428 w 457200"/>
                <a:gd name="connsiteY16" fmla="*/ 24654 h 518179"/>
                <a:gd name="connsiteX17" fmla="*/ 419878 w 457200"/>
                <a:gd name="connsiteY17" fmla="*/ 129009 h 518179"/>
                <a:gd name="connsiteX18" fmla="*/ 438166 w 457200"/>
                <a:gd name="connsiteY18" fmla="*/ 161556 h 518179"/>
                <a:gd name="connsiteX19" fmla="*/ 438166 w 457200"/>
                <a:gd name="connsiteY19" fmla="*/ 364182 h 518179"/>
                <a:gd name="connsiteX20" fmla="*/ 437442 w 457200"/>
                <a:gd name="connsiteY20" fmla="*/ 371144 h 518179"/>
                <a:gd name="connsiteX21" fmla="*/ 276241 w 457200"/>
                <a:gd name="connsiteY21" fmla="*/ 281590 h 518179"/>
                <a:gd name="connsiteX22" fmla="*/ 276241 w 457200"/>
                <a:gd name="connsiteY22" fmla="*/ 239566 h 518179"/>
                <a:gd name="connsiteX23" fmla="*/ 270993 w 457200"/>
                <a:gd name="connsiteY23" fmla="*/ 231060 h 518179"/>
                <a:gd name="connsiteX24" fmla="*/ 232893 w 457200"/>
                <a:gd name="connsiteY24" fmla="*/ 211915 h 518179"/>
                <a:gd name="connsiteX25" fmla="*/ 224339 w 457200"/>
                <a:gd name="connsiteY25" fmla="*/ 211915 h 518179"/>
                <a:gd name="connsiteX26" fmla="*/ 186239 w 457200"/>
                <a:gd name="connsiteY26" fmla="*/ 231060 h 518179"/>
                <a:gd name="connsiteX27" fmla="*/ 180991 w 457200"/>
                <a:gd name="connsiteY27" fmla="*/ 239566 h 518179"/>
                <a:gd name="connsiteX28" fmla="*/ 180991 w 457200"/>
                <a:gd name="connsiteY28" fmla="*/ 287191 h 518179"/>
                <a:gd name="connsiteX29" fmla="*/ 186258 w 457200"/>
                <a:gd name="connsiteY29" fmla="*/ 295716 h 518179"/>
                <a:gd name="connsiteX30" fmla="*/ 224358 w 457200"/>
                <a:gd name="connsiteY30" fmla="*/ 314766 h 518179"/>
                <a:gd name="connsiteX31" fmla="*/ 228616 w 457200"/>
                <a:gd name="connsiteY31" fmla="*/ 315766 h 518179"/>
                <a:gd name="connsiteX32" fmla="*/ 232874 w 457200"/>
                <a:gd name="connsiteY32" fmla="*/ 314766 h 518179"/>
                <a:gd name="connsiteX33" fmla="*/ 266487 w 457200"/>
                <a:gd name="connsiteY33" fmla="*/ 297964 h 518179"/>
                <a:gd name="connsiteX34" fmla="*/ 429355 w 457200"/>
                <a:gd name="connsiteY34" fmla="*/ 388442 h 518179"/>
                <a:gd name="connsiteX35" fmla="*/ 418811 w 457200"/>
                <a:gd name="connsiteY35" fmla="*/ 397348 h 518179"/>
                <a:gd name="connsiteX36" fmla="*/ 418811 w 457200"/>
                <a:gd name="connsiteY36" fmla="*/ 397348 h 518179"/>
                <a:gd name="connsiteX37" fmla="*/ 429774 w 457200"/>
                <a:gd name="connsiteY37" fmla="*/ 112741 h 518179"/>
                <a:gd name="connsiteX38" fmla="*/ 258334 w 457200"/>
                <a:gd name="connsiteY38" fmla="*/ 8385 h 518179"/>
                <a:gd name="connsiteX39" fmla="*/ 198908 w 457200"/>
                <a:gd name="connsiteY39" fmla="*/ 8385 h 518179"/>
                <a:gd name="connsiteX40" fmla="*/ 27458 w 457200"/>
                <a:gd name="connsiteY40" fmla="*/ 112741 h 518179"/>
                <a:gd name="connsiteX41" fmla="*/ 16 w 457200"/>
                <a:gd name="connsiteY41" fmla="*/ 161556 h 518179"/>
                <a:gd name="connsiteX42" fmla="*/ 16 w 457200"/>
                <a:gd name="connsiteY42" fmla="*/ 364182 h 518179"/>
                <a:gd name="connsiteX43" fmla="*/ 29048 w 457200"/>
                <a:gd name="connsiteY43" fmla="*/ 413931 h 518179"/>
                <a:gd name="connsiteX44" fmla="*/ 200498 w 457200"/>
                <a:gd name="connsiteY44" fmla="*/ 510838 h 518179"/>
                <a:gd name="connsiteX45" fmla="*/ 228616 w 457200"/>
                <a:gd name="connsiteY45" fmla="*/ 518191 h 518179"/>
                <a:gd name="connsiteX46" fmla="*/ 256734 w 457200"/>
                <a:gd name="connsiteY46" fmla="*/ 510838 h 518179"/>
                <a:gd name="connsiteX47" fmla="*/ 428184 w 457200"/>
                <a:gd name="connsiteY47" fmla="*/ 413931 h 518179"/>
                <a:gd name="connsiteX48" fmla="*/ 457216 w 457200"/>
                <a:gd name="connsiteY48" fmla="*/ 364182 h 518179"/>
                <a:gd name="connsiteX49" fmla="*/ 457216 w 457200"/>
                <a:gd name="connsiteY49" fmla="*/ 161556 h 518179"/>
                <a:gd name="connsiteX50" fmla="*/ 429774 w 457200"/>
                <a:gd name="connsiteY50" fmla="*/ 112741 h 518179"/>
                <a:gd name="connsiteX51" fmla="*/ 429774 w 457200"/>
                <a:gd name="connsiteY51" fmla="*/ 112741 h 51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57200" h="518179">
                  <a:moveTo>
                    <a:pt x="257191" y="245443"/>
                  </a:moveTo>
                  <a:lnTo>
                    <a:pt x="257191" y="281305"/>
                  </a:lnTo>
                  <a:lnTo>
                    <a:pt x="228616" y="295592"/>
                  </a:lnTo>
                  <a:lnTo>
                    <a:pt x="200041" y="281305"/>
                  </a:lnTo>
                  <a:lnTo>
                    <a:pt x="200041" y="245443"/>
                  </a:lnTo>
                  <a:lnTo>
                    <a:pt x="228616" y="231089"/>
                  </a:lnTo>
                  <a:lnTo>
                    <a:pt x="257191" y="245443"/>
                  </a:lnTo>
                  <a:close/>
                  <a:moveTo>
                    <a:pt x="418811" y="397348"/>
                  </a:moveTo>
                  <a:lnTo>
                    <a:pt x="247361" y="494255"/>
                  </a:lnTo>
                  <a:cubicBezTo>
                    <a:pt x="235807" y="500799"/>
                    <a:pt x="221425" y="500799"/>
                    <a:pt x="209871" y="494255"/>
                  </a:cubicBezTo>
                  <a:lnTo>
                    <a:pt x="38421" y="397348"/>
                  </a:lnTo>
                  <a:cubicBezTo>
                    <a:pt x="26476" y="390604"/>
                    <a:pt x="19066" y="377888"/>
                    <a:pt x="19066" y="364182"/>
                  </a:cubicBezTo>
                  <a:lnTo>
                    <a:pt x="19066" y="161556"/>
                  </a:lnTo>
                  <a:cubicBezTo>
                    <a:pt x="19066" y="148355"/>
                    <a:pt x="26076" y="135886"/>
                    <a:pt x="37354" y="129009"/>
                  </a:cubicBezTo>
                  <a:lnTo>
                    <a:pt x="208814" y="24654"/>
                  </a:lnTo>
                  <a:cubicBezTo>
                    <a:pt x="214919" y="20939"/>
                    <a:pt x="221768" y="19072"/>
                    <a:pt x="228616" y="19072"/>
                  </a:cubicBezTo>
                  <a:cubicBezTo>
                    <a:pt x="235464" y="19072"/>
                    <a:pt x="242313" y="20939"/>
                    <a:pt x="248428" y="24654"/>
                  </a:cubicBezTo>
                  <a:lnTo>
                    <a:pt x="419878" y="129009"/>
                  </a:lnTo>
                  <a:cubicBezTo>
                    <a:pt x="431156" y="135886"/>
                    <a:pt x="438166" y="148355"/>
                    <a:pt x="438166" y="161556"/>
                  </a:cubicBezTo>
                  <a:lnTo>
                    <a:pt x="438166" y="364182"/>
                  </a:lnTo>
                  <a:cubicBezTo>
                    <a:pt x="438166" y="366544"/>
                    <a:pt x="437871" y="368868"/>
                    <a:pt x="437442" y="371144"/>
                  </a:cubicBezTo>
                  <a:lnTo>
                    <a:pt x="276241" y="281590"/>
                  </a:lnTo>
                  <a:lnTo>
                    <a:pt x="276241" y="239566"/>
                  </a:lnTo>
                  <a:cubicBezTo>
                    <a:pt x="276241" y="235966"/>
                    <a:pt x="274212" y="232680"/>
                    <a:pt x="270993" y="231060"/>
                  </a:cubicBezTo>
                  <a:lnTo>
                    <a:pt x="232893" y="211915"/>
                  </a:lnTo>
                  <a:cubicBezTo>
                    <a:pt x="230197" y="210572"/>
                    <a:pt x="227035" y="210572"/>
                    <a:pt x="224339" y="211915"/>
                  </a:cubicBezTo>
                  <a:lnTo>
                    <a:pt x="186239" y="231060"/>
                  </a:lnTo>
                  <a:cubicBezTo>
                    <a:pt x="183020" y="232680"/>
                    <a:pt x="180991" y="235966"/>
                    <a:pt x="180991" y="239566"/>
                  </a:cubicBezTo>
                  <a:lnTo>
                    <a:pt x="180991" y="287191"/>
                  </a:lnTo>
                  <a:cubicBezTo>
                    <a:pt x="180991" y="290801"/>
                    <a:pt x="183029" y="294097"/>
                    <a:pt x="186258" y="295716"/>
                  </a:cubicBezTo>
                  <a:lnTo>
                    <a:pt x="224358" y="314766"/>
                  </a:lnTo>
                  <a:cubicBezTo>
                    <a:pt x="225692" y="315433"/>
                    <a:pt x="227159" y="315766"/>
                    <a:pt x="228616" y="315766"/>
                  </a:cubicBezTo>
                  <a:cubicBezTo>
                    <a:pt x="230073" y="315766"/>
                    <a:pt x="231540" y="315433"/>
                    <a:pt x="232874" y="314766"/>
                  </a:cubicBezTo>
                  <a:lnTo>
                    <a:pt x="266487" y="297964"/>
                  </a:lnTo>
                  <a:lnTo>
                    <a:pt x="429355" y="388442"/>
                  </a:lnTo>
                  <a:cubicBezTo>
                    <a:pt x="426441" y="391966"/>
                    <a:pt x="422916" y="395033"/>
                    <a:pt x="418811" y="397348"/>
                  </a:cubicBezTo>
                  <a:lnTo>
                    <a:pt x="418811" y="397348"/>
                  </a:lnTo>
                  <a:close/>
                  <a:moveTo>
                    <a:pt x="429774" y="112741"/>
                  </a:moveTo>
                  <a:lnTo>
                    <a:pt x="258334" y="8385"/>
                  </a:lnTo>
                  <a:cubicBezTo>
                    <a:pt x="239989" y="-2778"/>
                    <a:pt x="217234" y="-2778"/>
                    <a:pt x="198908" y="8385"/>
                  </a:cubicBezTo>
                  <a:lnTo>
                    <a:pt x="27458" y="112741"/>
                  </a:lnTo>
                  <a:cubicBezTo>
                    <a:pt x="10532" y="123047"/>
                    <a:pt x="16" y="141754"/>
                    <a:pt x="16" y="161556"/>
                  </a:cubicBezTo>
                  <a:lnTo>
                    <a:pt x="16" y="364182"/>
                  </a:lnTo>
                  <a:cubicBezTo>
                    <a:pt x="16" y="384746"/>
                    <a:pt x="11141" y="403806"/>
                    <a:pt x="29048" y="413931"/>
                  </a:cubicBezTo>
                  <a:lnTo>
                    <a:pt x="200498" y="510838"/>
                  </a:lnTo>
                  <a:cubicBezTo>
                    <a:pt x="209175" y="515743"/>
                    <a:pt x="218891" y="518191"/>
                    <a:pt x="228616" y="518191"/>
                  </a:cubicBezTo>
                  <a:cubicBezTo>
                    <a:pt x="238341" y="518191"/>
                    <a:pt x="248066" y="515743"/>
                    <a:pt x="256734" y="510838"/>
                  </a:cubicBezTo>
                  <a:lnTo>
                    <a:pt x="428184" y="413931"/>
                  </a:lnTo>
                  <a:cubicBezTo>
                    <a:pt x="446091" y="403806"/>
                    <a:pt x="457216" y="384746"/>
                    <a:pt x="457216" y="364182"/>
                  </a:cubicBezTo>
                  <a:lnTo>
                    <a:pt x="457216" y="161556"/>
                  </a:lnTo>
                  <a:cubicBezTo>
                    <a:pt x="457216" y="141754"/>
                    <a:pt x="446700" y="123047"/>
                    <a:pt x="429774" y="112741"/>
                  </a:cubicBezTo>
                  <a:lnTo>
                    <a:pt x="429774" y="112741"/>
                  </a:lnTo>
                  <a:close/>
                </a:path>
              </a:pathLst>
            </a:custGeom>
            <a:solidFill>
              <a:schemeClr val="tx1"/>
            </a:solidFill>
            <a:ln w="9525"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glow rad="228600">
                    <a:srgbClr val="FF6A3D">
                      <a:satMod val="175000"/>
                      <a:alpha val="40000"/>
                    </a:srgbClr>
                  </a:glow>
                </a:effectLst>
                <a:uLnTx/>
                <a:uFillTx/>
                <a:latin typeface="Amazon Ember Display"/>
                <a:ea typeface="+mn-ea"/>
                <a:cs typeface="+mn-cs"/>
              </a:endParaRPr>
            </a:p>
          </p:txBody>
        </p:sp>
      </p:grpSp>
      <p:sp>
        <p:nvSpPr>
          <p:cNvPr id="43" name="Text Placeholder 3">
            <a:extLst>
              <a:ext uri="{FF2B5EF4-FFF2-40B4-BE49-F238E27FC236}">
                <a16:creationId xmlns:a16="http://schemas.microsoft.com/office/drawing/2014/main" id="{1AE33711-2DBA-12C9-BF1B-EE8E27879AE4}"/>
              </a:ext>
            </a:extLst>
          </p:cNvPr>
          <p:cNvSpPr txBox="1">
            <a:spLocks/>
          </p:cNvSpPr>
          <p:nvPr/>
        </p:nvSpPr>
        <p:spPr>
          <a:xfrm>
            <a:off x="-1" y="589194"/>
            <a:ext cx="12191999" cy="553998"/>
          </a:xfrm>
          <a:prstGeom prst="rect">
            <a:avLst/>
          </a:prstGeom>
          <a:noFill/>
        </p:spPr>
        <p:txBody>
          <a:bodyPr wrap="square" lIns="0" tIns="0" rIns="0" bIns="0" anchor="b">
            <a:spAutoFit/>
          </a:bodyPr>
          <a:lstStyle>
            <a:defPPr>
              <a:defRPr lang="en-US"/>
            </a:defPPr>
            <a:lvl1pPr marR="0" lvl="0" indent="0" fontAlgn="auto">
              <a:lnSpc>
                <a:spcPct val="90000"/>
              </a:lnSpc>
              <a:spcBef>
                <a:spcPct val="0"/>
              </a:spcBef>
              <a:spcAft>
                <a:spcPts val="0"/>
              </a:spcAft>
              <a:buClrTx/>
              <a:buSzTx/>
              <a:buFontTx/>
              <a:buNone/>
              <a:tabLst/>
              <a:defRPr kumimoji="0" sz="4450" i="0" u="none" strike="noStrike" cap="none" spc="0" normalizeH="0" baseline="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9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The broadest choice for building and deploying agents </a:t>
            </a:r>
          </a:p>
        </p:txBody>
      </p:sp>
      <p:grpSp>
        <p:nvGrpSpPr>
          <p:cNvPr id="10" name="Group 9">
            <a:extLst>
              <a:ext uri="{FF2B5EF4-FFF2-40B4-BE49-F238E27FC236}">
                <a16:creationId xmlns:a16="http://schemas.microsoft.com/office/drawing/2014/main" id="{1E80DC52-1B3F-F5E8-EC58-23677F85113D}"/>
              </a:ext>
            </a:extLst>
          </p:cNvPr>
          <p:cNvGrpSpPr/>
          <p:nvPr/>
        </p:nvGrpSpPr>
        <p:grpSpPr>
          <a:xfrm>
            <a:off x="4850412" y="1930841"/>
            <a:ext cx="2643090" cy="3190266"/>
            <a:chOff x="4850412" y="1668072"/>
            <a:chExt cx="2643090" cy="3190266"/>
          </a:xfrm>
        </p:grpSpPr>
        <p:sp>
          <p:nvSpPr>
            <p:cNvPr id="24" name="Rectangle: Rounded Corners 36">
              <a:extLst>
                <a:ext uri="{FF2B5EF4-FFF2-40B4-BE49-F238E27FC236}">
                  <a16:creationId xmlns:a16="http://schemas.microsoft.com/office/drawing/2014/main" id="{ABBECC52-CA4E-A235-4F3A-8DB20BB489B8}"/>
                </a:ext>
              </a:extLst>
            </p:cNvPr>
            <p:cNvSpPr/>
            <p:nvPr/>
          </p:nvSpPr>
          <p:spPr>
            <a:xfrm>
              <a:off x="4850412" y="2215248"/>
              <a:ext cx="2643090" cy="2643090"/>
            </a:xfrm>
            <a:prstGeom prst="roundRect">
              <a:avLst>
                <a:gd name="adj" fmla="val 5824"/>
              </a:avLst>
            </a:prstGeom>
            <a:noFill/>
            <a:ln w="38100" cap="flat" cmpd="sng" algn="ctr">
              <a:solidFill>
                <a:srgbClr val="EC1AEC"/>
              </a:solidFill>
              <a:prstDash val="solid"/>
              <a:miter lim="800000"/>
            </a:ln>
            <a:effectLst/>
          </p:spPr>
          <p:txBody>
            <a:bodyPr lIns="54187" tIns="54187" rIns="54187" rtlCol="0" anchor="ctr"/>
            <a:lstStyle/>
            <a:p>
              <a:pPr marL="0" marR="0" lvl="0" indent="0" algn="ctr" defTabSz="897342"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err="1">
                <a:ln>
                  <a:noFill/>
                </a:ln>
                <a:solidFill>
                  <a:srgbClr val="FFFFFF"/>
                </a:solidFill>
                <a:effectLst/>
                <a:uLnTx/>
                <a:uFillTx/>
                <a:latin typeface="Amazon Ember Display"/>
                <a:ea typeface="+mn-ea"/>
                <a:cs typeface="+mn-cs"/>
              </a:endParaRPr>
            </a:p>
          </p:txBody>
        </p:sp>
        <p:sp>
          <p:nvSpPr>
            <p:cNvPr id="30" name="TextBox 29">
              <a:extLst>
                <a:ext uri="{FF2B5EF4-FFF2-40B4-BE49-F238E27FC236}">
                  <a16:creationId xmlns:a16="http://schemas.microsoft.com/office/drawing/2014/main" id="{18039840-57C1-BEA7-A7C4-342463DDA6F7}"/>
                </a:ext>
              </a:extLst>
            </p:cNvPr>
            <p:cNvSpPr txBox="1"/>
            <p:nvPr/>
          </p:nvSpPr>
          <p:spPr>
            <a:xfrm>
              <a:off x="5100500" y="1668072"/>
              <a:ext cx="2075008" cy="338554"/>
            </a:xfrm>
            <a:prstGeom prst="rect">
              <a:avLst/>
            </a:prstGeom>
            <a:noFill/>
          </p:spPr>
          <p:txBody>
            <a:bodyPr wrap="square" lIns="0" rIns="0">
              <a:spAutoFit/>
            </a:bodyPr>
            <a:lstStyle/>
            <a:p>
              <a:pPr marL="0" marR="0" lvl="0" indent="0" algn="ctr" defTabSz="1620730" rtl="0" eaLnBrk="0" fontAlgn="base"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FULLY-MANAGED</a:t>
              </a:r>
            </a:p>
          </p:txBody>
        </p:sp>
        <p:sp>
          <p:nvSpPr>
            <p:cNvPr id="42" name="Freeform 7">
              <a:extLst>
                <a:ext uri="{FF2B5EF4-FFF2-40B4-BE49-F238E27FC236}">
                  <a16:creationId xmlns:a16="http://schemas.microsoft.com/office/drawing/2014/main" id="{691CFA55-BEC6-5D57-0B88-15904FFD72DF}"/>
                </a:ext>
              </a:extLst>
            </p:cNvPr>
            <p:cNvSpPr/>
            <p:nvPr/>
          </p:nvSpPr>
          <p:spPr>
            <a:xfrm>
              <a:off x="5847355" y="2630978"/>
              <a:ext cx="649200" cy="649199"/>
            </a:xfrm>
            <a:custGeom>
              <a:avLst/>
              <a:gdLst>
                <a:gd name="connsiteX0" fmla="*/ 495312 w 533400"/>
                <a:gd name="connsiteY0" fmla="*/ 257186 h 533399"/>
                <a:gd name="connsiteX1" fmla="*/ 476262 w 533400"/>
                <a:gd name="connsiteY1" fmla="*/ 238136 h 533399"/>
                <a:gd name="connsiteX2" fmla="*/ 495312 w 533400"/>
                <a:gd name="connsiteY2" fmla="*/ 219086 h 533399"/>
                <a:gd name="connsiteX3" fmla="*/ 514362 w 533400"/>
                <a:gd name="connsiteY3" fmla="*/ 238136 h 533399"/>
                <a:gd name="connsiteX4" fmla="*/ 495312 w 533400"/>
                <a:gd name="connsiteY4" fmla="*/ 257186 h 533399"/>
                <a:gd name="connsiteX5" fmla="*/ 495312 w 533400"/>
                <a:gd name="connsiteY5" fmla="*/ 257186 h 533399"/>
                <a:gd name="connsiteX6" fmla="*/ 191588 w 533400"/>
                <a:gd name="connsiteY6" fmla="*/ 513485 h 533399"/>
                <a:gd name="connsiteX7" fmla="*/ 160651 w 533400"/>
                <a:gd name="connsiteY7" fmla="*/ 495444 h 533399"/>
                <a:gd name="connsiteX8" fmla="*/ 224135 w 533400"/>
                <a:gd name="connsiteY8" fmla="*/ 455763 h 533399"/>
                <a:gd name="connsiteX9" fmla="*/ 214039 w 533400"/>
                <a:gd name="connsiteY9" fmla="*/ 439609 h 533399"/>
                <a:gd name="connsiteX10" fmla="*/ 142058 w 533400"/>
                <a:gd name="connsiteY10" fmla="*/ 484595 h 533399"/>
                <a:gd name="connsiteX11" fmla="*/ 85737 w 533400"/>
                <a:gd name="connsiteY11" fmla="*/ 451744 h 533399"/>
                <a:gd name="connsiteX12" fmla="*/ 85737 w 533400"/>
                <a:gd name="connsiteY12" fmla="*/ 367057 h 533399"/>
                <a:gd name="connsiteX13" fmla="*/ 138648 w 533400"/>
                <a:gd name="connsiteY13" fmla="*/ 331786 h 533399"/>
                <a:gd name="connsiteX14" fmla="*/ 128076 w 533400"/>
                <a:gd name="connsiteY14" fmla="*/ 315936 h 533399"/>
                <a:gd name="connsiteX15" fmla="*/ 75821 w 533400"/>
                <a:gd name="connsiteY15" fmla="*/ 350769 h 533399"/>
                <a:gd name="connsiteX16" fmla="*/ 19062 w 533400"/>
                <a:gd name="connsiteY16" fmla="*/ 318337 h 533399"/>
                <a:gd name="connsiteX17" fmla="*/ 19062 w 533400"/>
                <a:gd name="connsiteY17" fmla="*/ 272236 h 533399"/>
                <a:gd name="connsiteX18" fmla="*/ 80936 w 533400"/>
                <a:gd name="connsiteY18" fmla="*/ 236879 h 533399"/>
                <a:gd name="connsiteX19" fmla="*/ 71488 w 533400"/>
                <a:gd name="connsiteY19" fmla="*/ 220343 h 533399"/>
                <a:gd name="connsiteX20" fmla="*/ 19062 w 533400"/>
                <a:gd name="connsiteY20" fmla="*/ 250299 h 533399"/>
                <a:gd name="connsiteX21" fmla="*/ 19062 w 533400"/>
                <a:gd name="connsiteY21" fmla="*/ 215086 h 533399"/>
                <a:gd name="connsiteX22" fmla="*/ 76212 w 533400"/>
                <a:gd name="connsiteY22" fmla="*/ 182434 h 533399"/>
                <a:gd name="connsiteX23" fmla="*/ 133362 w 533400"/>
                <a:gd name="connsiteY23" fmla="*/ 215086 h 533399"/>
                <a:gd name="connsiteX24" fmla="*/ 133362 w 533400"/>
                <a:gd name="connsiteY24" fmla="*/ 251795 h 533399"/>
                <a:gd name="connsiteX25" fmla="*/ 90357 w 533400"/>
                <a:gd name="connsiteY25" fmla="*/ 277598 h 533399"/>
                <a:gd name="connsiteX26" fmla="*/ 100167 w 533400"/>
                <a:gd name="connsiteY26" fmla="*/ 293924 h 533399"/>
                <a:gd name="connsiteX27" fmla="*/ 142887 w 533400"/>
                <a:gd name="connsiteY27" fmla="*/ 268292 h 533399"/>
                <a:gd name="connsiteX28" fmla="*/ 185607 w 533400"/>
                <a:gd name="connsiteY28" fmla="*/ 293924 h 533399"/>
                <a:gd name="connsiteX29" fmla="*/ 195417 w 533400"/>
                <a:gd name="connsiteY29" fmla="*/ 277598 h 533399"/>
                <a:gd name="connsiteX30" fmla="*/ 152412 w 533400"/>
                <a:gd name="connsiteY30" fmla="*/ 251795 h 533399"/>
                <a:gd name="connsiteX31" fmla="*/ 152412 w 533400"/>
                <a:gd name="connsiteY31" fmla="*/ 214657 h 533399"/>
                <a:gd name="connsiteX32" fmla="*/ 205323 w 533400"/>
                <a:gd name="connsiteY32" fmla="*/ 179386 h 533399"/>
                <a:gd name="connsiteX33" fmla="*/ 209562 w 533400"/>
                <a:gd name="connsiteY33" fmla="*/ 171461 h 533399"/>
                <a:gd name="connsiteX34" fmla="*/ 209562 w 533400"/>
                <a:gd name="connsiteY34" fmla="*/ 104786 h 533399"/>
                <a:gd name="connsiteX35" fmla="*/ 190512 w 533400"/>
                <a:gd name="connsiteY35" fmla="*/ 104786 h 533399"/>
                <a:gd name="connsiteX36" fmla="*/ 190512 w 533400"/>
                <a:gd name="connsiteY36" fmla="*/ 166365 h 533399"/>
                <a:gd name="connsiteX37" fmla="*/ 142496 w 533400"/>
                <a:gd name="connsiteY37" fmla="*/ 198369 h 533399"/>
                <a:gd name="connsiteX38" fmla="*/ 85737 w 533400"/>
                <a:gd name="connsiteY38" fmla="*/ 165937 h 533399"/>
                <a:gd name="connsiteX39" fmla="*/ 85737 w 533400"/>
                <a:gd name="connsiteY39" fmla="*/ 81678 h 533399"/>
                <a:gd name="connsiteX40" fmla="*/ 133362 w 533400"/>
                <a:gd name="connsiteY40" fmla="*/ 53903 h 533399"/>
                <a:gd name="connsiteX41" fmla="*/ 133362 w 533400"/>
                <a:gd name="connsiteY41" fmla="*/ 133361 h 533399"/>
                <a:gd name="connsiteX42" fmla="*/ 152412 w 533400"/>
                <a:gd name="connsiteY42" fmla="*/ 133361 h 533399"/>
                <a:gd name="connsiteX43" fmla="*/ 152412 w 533400"/>
                <a:gd name="connsiteY43" fmla="*/ 42788 h 533399"/>
                <a:gd name="connsiteX44" fmla="*/ 191588 w 533400"/>
                <a:gd name="connsiteY44" fmla="*/ 19937 h 533399"/>
                <a:gd name="connsiteX45" fmla="*/ 266712 w 533400"/>
                <a:gd name="connsiteY45" fmla="*/ 44978 h 533399"/>
                <a:gd name="connsiteX46" fmla="*/ 266712 w 533400"/>
                <a:gd name="connsiteY46" fmla="*/ 318470 h 533399"/>
                <a:gd name="connsiteX47" fmla="*/ 128457 w 533400"/>
                <a:gd name="connsiteY47" fmla="*/ 401423 h 533399"/>
                <a:gd name="connsiteX48" fmla="*/ 138267 w 533400"/>
                <a:gd name="connsiteY48" fmla="*/ 417749 h 533399"/>
                <a:gd name="connsiteX49" fmla="*/ 266712 w 533400"/>
                <a:gd name="connsiteY49" fmla="*/ 340682 h 533399"/>
                <a:gd name="connsiteX50" fmla="*/ 266712 w 533400"/>
                <a:gd name="connsiteY50" fmla="*/ 488444 h 533399"/>
                <a:gd name="connsiteX51" fmla="*/ 191588 w 533400"/>
                <a:gd name="connsiteY51" fmla="*/ 513485 h 533399"/>
                <a:gd name="connsiteX52" fmla="*/ 476262 w 533400"/>
                <a:gd name="connsiteY52" fmla="*/ 361961 h 533399"/>
                <a:gd name="connsiteX53" fmla="*/ 457212 w 533400"/>
                <a:gd name="connsiteY53" fmla="*/ 381011 h 533399"/>
                <a:gd name="connsiteX54" fmla="*/ 438162 w 533400"/>
                <a:gd name="connsiteY54" fmla="*/ 361961 h 533399"/>
                <a:gd name="connsiteX55" fmla="*/ 457212 w 533400"/>
                <a:gd name="connsiteY55" fmla="*/ 342911 h 533399"/>
                <a:gd name="connsiteX56" fmla="*/ 476262 w 533400"/>
                <a:gd name="connsiteY56" fmla="*/ 361961 h 533399"/>
                <a:gd name="connsiteX57" fmla="*/ 476262 w 533400"/>
                <a:gd name="connsiteY57" fmla="*/ 361961 h 533399"/>
                <a:gd name="connsiteX58" fmla="*/ 381012 w 533400"/>
                <a:gd name="connsiteY58" fmla="*/ 457211 h 533399"/>
                <a:gd name="connsiteX59" fmla="*/ 361962 w 533400"/>
                <a:gd name="connsiteY59" fmla="*/ 476261 h 533399"/>
                <a:gd name="connsiteX60" fmla="*/ 342912 w 533400"/>
                <a:gd name="connsiteY60" fmla="*/ 457211 h 533399"/>
                <a:gd name="connsiteX61" fmla="*/ 361962 w 533400"/>
                <a:gd name="connsiteY61" fmla="*/ 438161 h 533399"/>
                <a:gd name="connsiteX62" fmla="*/ 381012 w 533400"/>
                <a:gd name="connsiteY62" fmla="*/ 457211 h 533399"/>
                <a:gd name="connsiteX63" fmla="*/ 381012 w 533400"/>
                <a:gd name="connsiteY63" fmla="*/ 457211 h 533399"/>
                <a:gd name="connsiteX64" fmla="*/ 371487 w 533400"/>
                <a:gd name="connsiteY64" fmla="*/ 76211 h 533399"/>
                <a:gd name="connsiteX65" fmla="*/ 390537 w 533400"/>
                <a:gd name="connsiteY65" fmla="*/ 57161 h 533399"/>
                <a:gd name="connsiteX66" fmla="*/ 409587 w 533400"/>
                <a:gd name="connsiteY66" fmla="*/ 76211 h 533399"/>
                <a:gd name="connsiteX67" fmla="*/ 390537 w 533400"/>
                <a:gd name="connsiteY67" fmla="*/ 95261 h 533399"/>
                <a:gd name="connsiteX68" fmla="*/ 371487 w 533400"/>
                <a:gd name="connsiteY68" fmla="*/ 76211 h 533399"/>
                <a:gd name="connsiteX69" fmla="*/ 371487 w 533400"/>
                <a:gd name="connsiteY69" fmla="*/ 76211 h 533399"/>
                <a:gd name="connsiteX70" fmla="*/ 495312 w 533400"/>
                <a:gd name="connsiteY70" fmla="*/ 200036 h 533399"/>
                <a:gd name="connsiteX71" fmla="*/ 458565 w 533400"/>
                <a:gd name="connsiteY71" fmla="*/ 228611 h 533399"/>
                <a:gd name="connsiteX72" fmla="*/ 285762 w 533400"/>
                <a:gd name="connsiteY72" fmla="*/ 228611 h 533399"/>
                <a:gd name="connsiteX73" fmla="*/ 285762 w 533400"/>
                <a:gd name="connsiteY73" fmla="*/ 180986 h 533399"/>
                <a:gd name="connsiteX74" fmla="*/ 390537 w 533400"/>
                <a:gd name="connsiteY74" fmla="*/ 180986 h 533399"/>
                <a:gd name="connsiteX75" fmla="*/ 400062 w 533400"/>
                <a:gd name="connsiteY75" fmla="*/ 171461 h 533399"/>
                <a:gd name="connsiteX76" fmla="*/ 400062 w 533400"/>
                <a:gd name="connsiteY76" fmla="*/ 112958 h 533399"/>
                <a:gd name="connsiteX77" fmla="*/ 428637 w 533400"/>
                <a:gd name="connsiteY77" fmla="*/ 76211 h 533399"/>
                <a:gd name="connsiteX78" fmla="*/ 390537 w 533400"/>
                <a:gd name="connsiteY78" fmla="*/ 38111 h 533399"/>
                <a:gd name="connsiteX79" fmla="*/ 352437 w 533400"/>
                <a:gd name="connsiteY79" fmla="*/ 76211 h 533399"/>
                <a:gd name="connsiteX80" fmla="*/ 381012 w 533400"/>
                <a:gd name="connsiteY80" fmla="*/ 112958 h 533399"/>
                <a:gd name="connsiteX81" fmla="*/ 381012 w 533400"/>
                <a:gd name="connsiteY81" fmla="*/ 161936 h 533399"/>
                <a:gd name="connsiteX82" fmla="*/ 285762 w 533400"/>
                <a:gd name="connsiteY82" fmla="*/ 161936 h 533399"/>
                <a:gd name="connsiteX83" fmla="*/ 285762 w 533400"/>
                <a:gd name="connsiteY83" fmla="*/ 38111 h 533399"/>
                <a:gd name="connsiteX84" fmla="*/ 279247 w 533400"/>
                <a:gd name="connsiteY84" fmla="*/ 29072 h 533399"/>
                <a:gd name="connsiteX85" fmla="*/ 193522 w 533400"/>
                <a:gd name="connsiteY85" fmla="*/ 497 h 533399"/>
                <a:gd name="connsiteX86" fmla="*/ 185711 w 533400"/>
                <a:gd name="connsiteY86" fmla="*/ 1306 h 533399"/>
                <a:gd name="connsiteX87" fmla="*/ 71411 w 533400"/>
                <a:gd name="connsiteY87" fmla="*/ 67981 h 533399"/>
                <a:gd name="connsiteX88" fmla="*/ 66687 w 533400"/>
                <a:gd name="connsiteY88" fmla="*/ 76211 h 533399"/>
                <a:gd name="connsiteX89" fmla="*/ 66687 w 533400"/>
                <a:gd name="connsiteY89" fmla="*/ 165937 h 533399"/>
                <a:gd name="connsiteX90" fmla="*/ 4813 w 533400"/>
                <a:gd name="connsiteY90" fmla="*/ 201293 h 533399"/>
                <a:gd name="connsiteX91" fmla="*/ 12 w 533400"/>
                <a:gd name="connsiteY91" fmla="*/ 209561 h 533399"/>
                <a:gd name="connsiteX92" fmla="*/ 12 w 533400"/>
                <a:gd name="connsiteY92" fmla="*/ 323861 h 533399"/>
                <a:gd name="connsiteX93" fmla="*/ 4813 w 533400"/>
                <a:gd name="connsiteY93" fmla="*/ 332129 h 533399"/>
                <a:gd name="connsiteX94" fmla="*/ 66687 w 533400"/>
                <a:gd name="connsiteY94" fmla="*/ 367486 h 533399"/>
                <a:gd name="connsiteX95" fmla="*/ 66687 w 533400"/>
                <a:gd name="connsiteY95" fmla="*/ 457211 h 533399"/>
                <a:gd name="connsiteX96" fmla="*/ 71411 w 533400"/>
                <a:gd name="connsiteY96" fmla="*/ 465441 h 533399"/>
                <a:gd name="connsiteX97" fmla="*/ 185711 w 533400"/>
                <a:gd name="connsiteY97" fmla="*/ 532116 h 533399"/>
                <a:gd name="connsiteX98" fmla="*/ 190512 w 533400"/>
                <a:gd name="connsiteY98" fmla="*/ 533411 h 533399"/>
                <a:gd name="connsiteX99" fmla="*/ 193522 w 533400"/>
                <a:gd name="connsiteY99" fmla="*/ 532925 h 533399"/>
                <a:gd name="connsiteX100" fmla="*/ 279247 w 533400"/>
                <a:gd name="connsiteY100" fmla="*/ 504350 h 533399"/>
                <a:gd name="connsiteX101" fmla="*/ 285762 w 533400"/>
                <a:gd name="connsiteY101" fmla="*/ 495311 h 533399"/>
                <a:gd name="connsiteX102" fmla="*/ 285762 w 533400"/>
                <a:gd name="connsiteY102" fmla="*/ 381011 h 533399"/>
                <a:gd name="connsiteX103" fmla="*/ 352437 w 533400"/>
                <a:gd name="connsiteY103" fmla="*/ 381011 h 533399"/>
                <a:gd name="connsiteX104" fmla="*/ 352437 w 533400"/>
                <a:gd name="connsiteY104" fmla="*/ 420464 h 533399"/>
                <a:gd name="connsiteX105" fmla="*/ 323862 w 533400"/>
                <a:gd name="connsiteY105" fmla="*/ 457211 h 533399"/>
                <a:gd name="connsiteX106" fmla="*/ 361962 w 533400"/>
                <a:gd name="connsiteY106" fmla="*/ 495311 h 533399"/>
                <a:gd name="connsiteX107" fmla="*/ 400062 w 533400"/>
                <a:gd name="connsiteY107" fmla="*/ 457211 h 533399"/>
                <a:gd name="connsiteX108" fmla="*/ 371487 w 533400"/>
                <a:gd name="connsiteY108" fmla="*/ 420464 h 533399"/>
                <a:gd name="connsiteX109" fmla="*/ 371487 w 533400"/>
                <a:gd name="connsiteY109" fmla="*/ 371486 h 533399"/>
                <a:gd name="connsiteX110" fmla="*/ 361962 w 533400"/>
                <a:gd name="connsiteY110" fmla="*/ 361961 h 533399"/>
                <a:gd name="connsiteX111" fmla="*/ 285762 w 533400"/>
                <a:gd name="connsiteY111" fmla="*/ 361961 h 533399"/>
                <a:gd name="connsiteX112" fmla="*/ 285762 w 533400"/>
                <a:gd name="connsiteY112" fmla="*/ 314336 h 533399"/>
                <a:gd name="connsiteX113" fmla="*/ 404825 w 533400"/>
                <a:gd name="connsiteY113" fmla="*/ 314336 h 533399"/>
                <a:gd name="connsiteX114" fmla="*/ 425189 w 533400"/>
                <a:gd name="connsiteY114" fmla="*/ 341482 h 533399"/>
                <a:gd name="connsiteX115" fmla="*/ 419112 w 533400"/>
                <a:gd name="connsiteY115" fmla="*/ 361961 h 533399"/>
                <a:gd name="connsiteX116" fmla="*/ 457212 w 533400"/>
                <a:gd name="connsiteY116" fmla="*/ 400061 h 533399"/>
                <a:gd name="connsiteX117" fmla="*/ 495312 w 533400"/>
                <a:gd name="connsiteY117" fmla="*/ 361961 h 533399"/>
                <a:gd name="connsiteX118" fmla="*/ 457212 w 533400"/>
                <a:gd name="connsiteY118" fmla="*/ 323861 h 533399"/>
                <a:gd name="connsiteX119" fmla="*/ 439295 w 533400"/>
                <a:gd name="connsiteY119" fmla="*/ 328547 h 533399"/>
                <a:gd name="connsiteX120" fmla="*/ 417207 w 533400"/>
                <a:gd name="connsiteY120" fmla="*/ 299096 h 533399"/>
                <a:gd name="connsiteX121" fmla="*/ 409587 w 533400"/>
                <a:gd name="connsiteY121" fmla="*/ 295286 h 533399"/>
                <a:gd name="connsiteX122" fmla="*/ 285762 w 533400"/>
                <a:gd name="connsiteY122" fmla="*/ 295286 h 533399"/>
                <a:gd name="connsiteX123" fmla="*/ 285762 w 533400"/>
                <a:gd name="connsiteY123" fmla="*/ 247661 h 533399"/>
                <a:gd name="connsiteX124" fmla="*/ 458565 w 533400"/>
                <a:gd name="connsiteY124" fmla="*/ 247661 h 533399"/>
                <a:gd name="connsiteX125" fmla="*/ 495312 w 533400"/>
                <a:gd name="connsiteY125" fmla="*/ 276236 h 533399"/>
                <a:gd name="connsiteX126" fmla="*/ 533412 w 533400"/>
                <a:gd name="connsiteY126" fmla="*/ 238136 h 533399"/>
                <a:gd name="connsiteX127" fmla="*/ 495312 w 533400"/>
                <a:gd name="connsiteY127" fmla="*/ 200036 h 533399"/>
                <a:gd name="connsiteX128" fmla="*/ 495312 w 533400"/>
                <a:gd name="connsiteY128" fmla="*/ 200036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33400" h="533399">
                  <a:moveTo>
                    <a:pt x="495312" y="257186"/>
                  </a:moveTo>
                  <a:cubicBezTo>
                    <a:pt x="484806" y="257186"/>
                    <a:pt x="476262" y="248642"/>
                    <a:pt x="476262" y="238136"/>
                  </a:cubicBezTo>
                  <a:cubicBezTo>
                    <a:pt x="476262" y="227630"/>
                    <a:pt x="484806" y="219086"/>
                    <a:pt x="495312" y="219086"/>
                  </a:cubicBezTo>
                  <a:cubicBezTo>
                    <a:pt x="505818" y="219086"/>
                    <a:pt x="514362" y="227630"/>
                    <a:pt x="514362" y="238136"/>
                  </a:cubicBezTo>
                  <a:cubicBezTo>
                    <a:pt x="514362" y="248642"/>
                    <a:pt x="505818" y="257186"/>
                    <a:pt x="495312" y="257186"/>
                  </a:cubicBezTo>
                  <a:lnTo>
                    <a:pt x="495312" y="257186"/>
                  </a:lnTo>
                  <a:close/>
                  <a:moveTo>
                    <a:pt x="191588" y="513485"/>
                  </a:moveTo>
                  <a:lnTo>
                    <a:pt x="160651" y="495444"/>
                  </a:lnTo>
                  <a:lnTo>
                    <a:pt x="224135" y="455763"/>
                  </a:lnTo>
                  <a:lnTo>
                    <a:pt x="214039" y="439609"/>
                  </a:lnTo>
                  <a:lnTo>
                    <a:pt x="142058" y="484595"/>
                  </a:lnTo>
                  <a:lnTo>
                    <a:pt x="85737" y="451744"/>
                  </a:lnTo>
                  <a:lnTo>
                    <a:pt x="85737" y="367057"/>
                  </a:lnTo>
                  <a:lnTo>
                    <a:pt x="138648" y="331786"/>
                  </a:lnTo>
                  <a:lnTo>
                    <a:pt x="128076" y="315936"/>
                  </a:lnTo>
                  <a:lnTo>
                    <a:pt x="75821" y="350769"/>
                  </a:lnTo>
                  <a:lnTo>
                    <a:pt x="19062" y="318337"/>
                  </a:lnTo>
                  <a:lnTo>
                    <a:pt x="19062" y="272236"/>
                  </a:lnTo>
                  <a:lnTo>
                    <a:pt x="80936" y="236879"/>
                  </a:lnTo>
                  <a:lnTo>
                    <a:pt x="71488" y="220343"/>
                  </a:lnTo>
                  <a:lnTo>
                    <a:pt x="19062" y="250299"/>
                  </a:lnTo>
                  <a:lnTo>
                    <a:pt x="19062" y="215086"/>
                  </a:lnTo>
                  <a:lnTo>
                    <a:pt x="76212" y="182434"/>
                  </a:lnTo>
                  <a:lnTo>
                    <a:pt x="133362" y="215086"/>
                  </a:lnTo>
                  <a:lnTo>
                    <a:pt x="133362" y="251795"/>
                  </a:lnTo>
                  <a:lnTo>
                    <a:pt x="90357" y="277598"/>
                  </a:lnTo>
                  <a:lnTo>
                    <a:pt x="100167" y="293924"/>
                  </a:lnTo>
                  <a:lnTo>
                    <a:pt x="142887" y="268292"/>
                  </a:lnTo>
                  <a:lnTo>
                    <a:pt x="185607" y="293924"/>
                  </a:lnTo>
                  <a:lnTo>
                    <a:pt x="195417" y="277598"/>
                  </a:lnTo>
                  <a:lnTo>
                    <a:pt x="152412" y="251795"/>
                  </a:lnTo>
                  <a:lnTo>
                    <a:pt x="152412" y="214657"/>
                  </a:lnTo>
                  <a:lnTo>
                    <a:pt x="205323" y="179386"/>
                  </a:lnTo>
                  <a:cubicBezTo>
                    <a:pt x="207971" y="177614"/>
                    <a:pt x="209562" y="174642"/>
                    <a:pt x="209562" y="171461"/>
                  </a:cubicBezTo>
                  <a:lnTo>
                    <a:pt x="209562" y="104786"/>
                  </a:lnTo>
                  <a:lnTo>
                    <a:pt x="190512" y="104786"/>
                  </a:lnTo>
                  <a:lnTo>
                    <a:pt x="190512" y="166365"/>
                  </a:lnTo>
                  <a:lnTo>
                    <a:pt x="142496" y="198369"/>
                  </a:lnTo>
                  <a:lnTo>
                    <a:pt x="85737" y="165937"/>
                  </a:lnTo>
                  <a:lnTo>
                    <a:pt x="85737" y="81678"/>
                  </a:lnTo>
                  <a:lnTo>
                    <a:pt x="133362" y="53903"/>
                  </a:lnTo>
                  <a:lnTo>
                    <a:pt x="133362" y="133361"/>
                  </a:lnTo>
                  <a:lnTo>
                    <a:pt x="152412" y="133361"/>
                  </a:lnTo>
                  <a:lnTo>
                    <a:pt x="152412" y="42788"/>
                  </a:lnTo>
                  <a:lnTo>
                    <a:pt x="191588" y="19937"/>
                  </a:lnTo>
                  <a:lnTo>
                    <a:pt x="266712" y="44978"/>
                  </a:lnTo>
                  <a:lnTo>
                    <a:pt x="266712" y="318470"/>
                  </a:lnTo>
                  <a:lnTo>
                    <a:pt x="128457" y="401423"/>
                  </a:lnTo>
                  <a:lnTo>
                    <a:pt x="138267" y="417749"/>
                  </a:lnTo>
                  <a:lnTo>
                    <a:pt x="266712" y="340682"/>
                  </a:lnTo>
                  <a:lnTo>
                    <a:pt x="266712" y="488444"/>
                  </a:lnTo>
                  <a:lnTo>
                    <a:pt x="191588" y="513485"/>
                  </a:lnTo>
                  <a:close/>
                  <a:moveTo>
                    <a:pt x="476262" y="361961"/>
                  </a:moveTo>
                  <a:cubicBezTo>
                    <a:pt x="476262" y="372467"/>
                    <a:pt x="467718" y="381011"/>
                    <a:pt x="457212" y="381011"/>
                  </a:cubicBezTo>
                  <a:cubicBezTo>
                    <a:pt x="446706" y="381011"/>
                    <a:pt x="438162" y="372467"/>
                    <a:pt x="438162" y="361961"/>
                  </a:cubicBezTo>
                  <a:cubicBezTo>
                    <a:pt x="438162" y="351455"/>
                    <a:pt x="446706" y="342911"/>
                    <a:pt x="457212" y="342911"/>
                  </a:cubicBezTo>
                  <a:cubicBezTo>
                    <a:pt x="467718" y="342911"/>
                    <a:pt x="476262" y="351455"/>
                    <a:pt x="476262" y="361961"/>
                  </a:cubicBezTo>
                  <a:lnTo>
                    <a:pt x="476262" y="361961"/>
                  </a:lnTo>
                  <a:close/>
                  <a:moveTo>
                    <a:pt x="381012" y="457211"/>
                  </a:moveTo>
                  <a:cubicBezTo>
                    <a:pt x="381012" y="467717"/>
                    <a:pt x="372468" y="476261"/>
                    <a:pt x="361962" y="476261"/>
                  </a:cubicBezTo>
                  <a:cubicBezTo>
                    <a:pt x="351456" y="476261"/>
                    <a:pt x="342912" y="467717"/>
                    <a:pt x="342912" y="457211"/>
                  </a:cubicBezTo>
                  <a:cubicBezTo>
                    <a:pt x="342912" y="446705"/>
                    <a:pt x="351456" y="438161"/>
                    <a:pt x="361962" y="438161"/>
                  </a:cubicBezTo>
                  <a:cubicBezTo>
                    <a:pt x="372468" y="438161"/>
                    <a:pt x="381012" y="446705"/>
                    <a:pt x="381012" y="457211"/>
                  </a:cubicBezTo>
                  <a:lnTo>
                    <a:pt x="381012" y="457211"/>
                  </a:lnTo>
                  <a:close/>
                  <a:moveTo>
                    <a:pt x="371487" y="76211"/>
                  </a:moveTo>
                  <a:cubicBezTo>
                    <a:pt x="371487" y="65705"/>
                    <a:pt x="380031" y="57161"/>
                    <a:pt x="390537" y="57161"/>
                  </a:cubicBezTo>
                  <a:cubicBezTo>
                    <a:pt x="401043" y="57161"/>
                    <a:pt x="409587" y="65705"/>
                    <a:pt x="409587" y="76211"/>
                  </a:cubicBezTo>
                  <a:cubicBezTo>
                    <a:pt x="409587" y="86717"/>
                    <a:pt x="401043" y="95261"/>
                    <a:pt x="390537" y="95261"/>
                  </a:cubicBezTo>
                  <a:cubicBezTo>
                    <a:pt x="380031" y="95261"/>
                    <a:pt x="371487" y="86717"/>
                    <a:pt x="371487" y="76211"/>
                  </a:cubicBezTo>
                  <a:lnTo>
                    <a:pt x="371487" y="76211"/>
                  </a:lnTo>
                  <a:close/>
                  <a:moveTo>
                    <a:pt x="495312" y="200036"/>
                  </a:moveTo>
                  <a:cubicBezTo>
                    <a:pt x="477605" y="200036"/>
                    <a:pt x="462822" y="212228"/>
                    <a:pt x="458565" y="228611"/>
                  </a:cubicBezTo>
                  <a:lnTo>
                    <a:pt x="285762" y="228611"/>
                  </a:lnTo>
                  <a:lnTo>
                    <a:pt x="285762" y="180986"/>
                  </a:lnTo>
                  <a:lnTo>
                    <a:pt x="390537" y="180986"/>
                  </a:lnTo>
                  <a:cubicBezTo>
                    <a:pt x="395804" y="180986"/>
                    <a:pt x="400062" y="176719"/>
                    <a:pt x="400062" y="171461"/>
                  </a:cubicBezTo>
                  <a:lnTo>
                    <a:pt x="400062" y="112958"/>
                  </a:lnTo>
                  <a:cubicBezTo>
                    <a:pt x="416445" y="108701"/>
                    <a:pt x="428637" y="93908"/>
                    <a:pt x="428637" y="76211"/>
                  </a:cubicBezTo>
                  <a:cubicBezTo>
                    <a:pt x="428637" y="55199"/>
                    <a:pt x="411549" y="38111"/>
                    <a:pt x="390537" y="38111"/>
                  </a:cubicBezTo>
                  <a:cubicBezTo>
                    <a:pt x="369525" y="38111"/>
                    <a:pt x="352437" y="55199"/>
                    <a:pt x="352437" y="76211"/>
                  </a:cubicBezTo>
                  <a:cubicBezTo>
                    <a:pt x="352437" y="93908"/>
                    <a:pt x="364629" y="108701"/>
                    <a:pt x="381012" y="112958"/>
                  </a:cubicBezTo>
                  <a:lnTo>
                    <a:pt x="381012" y="161936"/>
                  </a:lnTo>
                  <a:lnTo>
                    <a:pt x="285762" y="161936"/>
                  </a:lnTo>
                  <a:lnTo>
                    <a:pt x="285762" y="38111"/>
                  </a:lnTo>
                  <a:cubicBezTo>
                    <a:pt x="285762" y="34006"/>
                    <a:pt x="283143" y="30377"/>
                    <a:pt x="279247" y="29072"/>
                  </a:cubicBezTo>
                  <a:lnTo>
                    <a:pt x="193522" y="497"/>
                  </a:lnTo>
                  <a:cubicBezTo>
                    <a:pt x="190912" y="-361"/>
                    <a:pt x="188074" y="-75"/>
                    <a:pt x="185711" y="1306"/>
                  </a:cubicBezTo>
                  <a:lnTo>
                    <a:pt x="71411" y="67981"/>
                  </a:lnTo>
                  <a:cubicBezTo>
                    <a:pt x="68478" y="69686"/>
                    <a:pt x="66687" y="72830"/>
                    <a:pt x="66687" y="76211"/>
                  </a:cubicBezTo>
                  <a:lnTo>
                    <a:pt x="66687" y="165937"/>
                  </a:lnTo>
                  <a:lnTo>
                    <a:pt x="4813" y="201293"/>
                  </a:lnTo>
                  <a:cubicBezTo>
                    <a:pt x="1841" y="202989"/>
                    <a:pt x="12" y="206142"/>
                    <a:pt x="12" y="209561"/>
                  </a:cubicBezTo>
                  <a:lnTo>
                    <a:pt x="12" y="323861"/>
                  </a:lnTo>
                  <a:cubicBezTo>
                    <a:pt x="12" y="327281"/>
                    <a:pt x="1841" y="330433"/>
                    <a:pt x="4813" y="332129"/>
                  </a:cubicBezTo>
                  <a:lnTo>
                    <a:pt x="66687" y="367486"/>
                  </a:lnTo>
                  <a:lnTo>
                    <a:pt x="66687" y="457211"/>
                  </a:lnTo>
                  <a:cubicBezTo>
                    <a:pt x="66687" y="460592"/>
                    <a:pt x="68478" y="463736"/>
                    <a:pt x="71411" y="465441"/>
                  </a:cubicBezTo>
                  <a:lnTo>
                    <a:pt x="185711" y="532116"/>
                  </a:lnTo>
                  <a:cubicBezTo>
                    <a:pt x="187178" y="532973"/>
                    <a:pt x="188845" y="533411"/>
                    <a:pt x="190512" y="533411"/>
                  </a:cubicBezTo>
                  <a:cubicBezTo>
                    <a:pt x="191522" y="533411"/>
                    <a:pt x="192541" y="533249"/>
                    <a:pt x="193522" y="532925"/>
                  </a:cubicBezTo>
                  <a:lnTo>
                    <a:pt x="279247" y="504350"/>
                  </a:lnTo>
                  <a:cubicBezTo>
                    <a:pt x="283143" y="503045"/>
                    <a:pt x="285762" y="499416"/>
                    <a:pt x="285762" y="495311"/>
                  </a:cubicBezTo>
                  <a:lnTo>
                    <a:pt x="285762" y="381011"/>
                  </a:lnTo>
                  <a:lnTo>
                    <a:pt x="352437" y="381011"/>
                  </a:lnTo>
                  <a:lnTo>
                    <a:pt x="352437" y="420464"/>
                  </a:lnTo>
                  <a:cubicBezTo>
                    <a:pt x="336054" y="424721"/>
                    <a:pt x="323862" y="439514"/>
                    <a:pt x="323862" y="457211"/>
                  </a:cubicBezTo>
                  <a:cubicBezTo>
                    <a:pt x="323862" y="478223"/>
                    <a:pt x="340950" y="495311"/>
                    <a:pt x="361962" y="495311"/>
                  </a:cubicBezTo>
                  <a:cubicBezTo>
                    <a:pt x="382974" y="495311"/>
                    <a:pt x="400062" y="478223"/>
                    <a:pt x="400062" y="457211"/>
                  </a:cubicBezTo>
                  <a:cubicBezTo>
                    <a:pt x="400062" y="439514"/>
                    <a:pt x="387870" y="424721"/>
                    <a:pt x="371487" y="420464"/>
                  </a:cubicBezTo>
                  <a:lnTo>
                    <a:pt x="371487" y="371486"/>
                  </a:lnTo>
                  <a:cubicBezTo>
                    <a:pt x="371487" y="366228"/>
                    <a:pt x="367229" y="361961"/>
                    <a:pt x="361962" y="361961"/>
                  </a:cubicBezTo>
                  <a:lnTo>
                    <a:pt x="285762" y="361961"/>
                  </a:lnTo>
                  <a:lnTo>
                    <a:pt x="285762" y="314336"/>
                  </a:lnTo>
                  <a:lnTo>
                    <a:pt x="404825" y="314336"/>
                  </a:lnTo>
                  <a:lnTo>
                    <a:pt x="425189" y="341482"/>
                  </a:lnTo>
                  <a:cubicBezTo>
                    <a:pt x="421388" y="347407"/>
                    <a:pt x="419112" y="354408"/>
                    <a:pt x="419112" y="361961"/>
                  </a:cubicBezTo>
                  <a:cubicBezTo>
                    <a:pt x="419112" y="382973"/>
                    <a:pt x="436200" y="400061"/>
                    <a:pt x="457212" y="400061"/>
                  </a:cubicBezTo>
                  <a:cubicBezTo>
                    <a:pt x="478224" y="400061"/>
                    <a:pt x="495312" y="382973"/>
                    <a:pt x="495312" y="361961"/>
                  </a:cubicBezTo>
                  <a:cubicBezTo>
                    <a:pt x="495312" y="340949"/>
                    <a:pt x="478224" y="323861"/>
                    <a:pt x="457212" y="323861"/>
                  </a:cubicBezTo>
                  <a:cubicBezTo>
                    <a:pt x="450697" y="323861"/>
                    <a:pt x="444658" y="325652"/>
                    <a:pt x="439295" y="328547"/>
                  </a:cubicBezTo>
                  <a:lnTo>
                    <a:pt x="417207" y="299096"/>
                  </a:lnTo>
                  <a:cubicBezTo>
                    <a:pt x="415407" y="296696"/>
                    <a:pt x="412578" y="295286"/>
                    <a:pt x="409587" y="295286"/>
                  </a:cubicBezTo>
                  <a:lnTo>
                    <a:pt x="285762" y="295286"/>
                  </a:lnTo>
                  <a:lnTo>
                    <a:pt x="285762" y="247661"/>
                  </a:lnTo>
                  <a:lnTo>
                    <a:pt x="458565" y="247661"/>
                  </a:lnTo>
                  <a:cubicBezTo>
                    <a:pt x="462822" y="264044"/>
                    <a:pt x="477605" y="276236"/>
                    <a:pt x="495312" y="276236"/>
                  </a:cubicBezTo>
                  <a:cubicBezTo>
                    <a:pt x="516324" y="276236"/>
                    <a:pt x="533412" y="259148"/>
                    <a:pt x="533412" y="238136"/>
                  </a:cubicBezTo>
                  <a:cubicBezTo>
                    <a:pt x="533412" y="217124"/>
                    <a:pt x="516324" y="200036"/>
                    <a:pt x="495312" y="200036"/>
                  </a:cubicBezTo>
                  <a:lnTo>
                    <a:pt x="495312" y="200036"/>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 name="TextBox 1">
              <a:extLst>
                <a:ext uri="{FF2B5EF4-FFF2-40B4-BE49-F238E27FC236}">
                  <a16:creationId xmlns:a16="http://schemas.microsoft.com/office/drawing/2014/main" id="{145FD828-C35E-0B38-62A0-4413D380588E}"/>
                </a:ext>
              </a:extLst>
            </p:cNvPr>
            <p:cNvSpPr txBox="1"/>
            <p:nvPr/>
          </p:nvSpPr>
          <p:spPr>
            <a:xfrm>
              <a:off x="4911446" y="3540817"/>
              <a:ext cx="253627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Amazon Bedrock Agents </a:t>
              </a:r>
              <a:br>
                <a:rPr kumimoji="0" lang="en-US" sz="16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with built-in FM-powered orchestration</a:t>
              </a:r>
            </a:p>
          </p:txBody>
        </p:sp>
      </p:grpSp>
      <p:sp>
        <p:nvSpPr>
          <p:cNvPr id="20" name="Rectangle: Rounded Corners 40">
            <a:extLst>
              <a:ext uri="{FF2B5EF4-FFF2-40B4-BE49-F238E27FC236}">
                <a16:creationId xmlns:a16="http://schemas.microsoft.com/office/drawing/2014/main" id="{A131665A-A62A-08F4-708C-2FF3B26BA1A8}"/>
              </a:ext>
            </a:extLst>
          </p:cNvPr>
          <p:cNvSpPr/>
          <p:nvPr/>
        </p:nvSpPr>
        <p:spPr>
          <a:xfrm>
            <a:off x="8162231" y="2478017"/>
            <a:ext cx="2643090" cy="2643090"/>
          </a:xfrm>
          <a:prstGeom prst="roundRect">
            <a:avLst>
              <a:gd name="adj" fmla="val 5824"/>
            </a:avLst>
          </a:prstGeom>
          <a:noFill/>
          <a:ln w="38100" cap="flat" cmpd="sng" algn="ctr">
            <a:solidFill>
              <a:srgbClr val="A435FD"/>
            </a:solidFill>
            <a:prstDash val="solid"/>
            <a:miter lim="800000"/>
          </a:ln>
          <a:effectLst/>
        </p:spPr>
        <p:txBody>
          <a:bodyPr lIns="54187" tIns="54187" rIns="54187" rtlCol="0" anchor="ctr"/>
          <a:lstStyle/>
          <a:p>
            <a:pPr marL="0" marR="0" lvl="0" indent="0" algn="ctr" defTabSz="897342"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err="1">
              <a:ln>
                <a:noFill/>
              </a:ln>
              <a:solidFill>
                <a:srgbClr val="FFFFFF"/>
              </a:solidFill>
              <a:effectLst/>
              <a:uLnTx/>
              <a:uFillTx/>
              <a:latin typeface="Amazon Ember Display"/>
              <a:ea typeface="+mn-ea"/>
              <a:cs typeface="+mn-cs"/>
            </a:endParaRPr>
          </a:p>
        </p:txBody>
      </p:sp>
      <p:sp>
        <p:nvSpPr>
          <p:cNvPr id="21" name="Rectangle: Rounded Corners 26">
            <a:extLst>
              <a:ext uri="{FF2B5EF4-FFF2-40B4-BE49-F238E27FC236}">
                <a16:creationId xmlns:a16="http://schemas.microsoft.com/office/drawing/2014/main" id="{7EE0CEDD-EDE2-0D7D-013B-492B42CAC4C7}"/>
              </a:ext>
            </a:extLst>
          </p:cNvPr>
          <p:cNvSpPr/>
          <p:nvPr/>
        </p:nvSpPr>
        <p:spPr>
          <a:xfrm>
            <a:off x="8215641" y="2527733"/>
            <a:ext cx="2536269" cy="2311621"/>
          </a:xfrm>
          <a:prstGeom prst="roundRect">
            <a:avLst>
              <a:gd name="adj" fmla="val 4475"/>
            </a:avLst>
          </a:prstGeom>
          <a:noFill/>
          <a:ln w="12700" cap="flat" cmpd="sng" algn="ctr">
            <a:noFill/>
            <a:prstDash val="solid"/>
            <a:miter lim="800000"/>
          </a:ln>
          <a:effectLst/>
        </p:spPr>
        <p:txBody>
          <a:bodyPr lIns="54187" tIns="54187" rIns="54187" rtlCol="0" anchor="ctr"/>
          <a:lstStyle/>
          <a:p>
            <a:pPr marL="0" marR="0" lvl="0" indent="0" algn="ctr" defTabSz="897342"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Amazon Ember Display"/>
              <a:ea typeface="+mn-ea"/>
              <a:cs typeface="+mn-cs"/>
            </a:endParaRPr>
          </a:p>
        </p:txBody>
      </p:sp>
      <p:sp>
        <p:nvSpPr>
          <p:cNvPr id="22" name="TextBox 21">
            <a:extLst>
              <a:ext uri="{FF2B5EF4-FFF2-40B4-BE49-F238E27FC236}">
                <a16:creationId xmlns:a16="http://schemas.microsoft.com/office/drawing/2014/main" id="{10437FE3-7593-6797-A766-EE8D8DE65DBE}"/>
              </a:ext>
            </a:extLst>
          </p:cNvPr>
          <p:cNvSpPr txBox="1"/>
          <p:nvPr/>
        </p:nvSpPr>
        <p:spPr>
          <a:xfrm>
            <a:off x="8507365" y="1930841"/>
            <a:ext cx="1952820" cy="338554"/>
          </a:xfrm>
          <a:prstGeom prst="rect">
            <a:avLst/>
          </a:prstGeom>
          <a:noFill/>
        </p:spPr>
        <p:txBody>
          <a:bodyPr wrap="square" lIns="0" rIns="0">
            <a:spAutoFit/>
          </a:bodyPr>
          <a:lstStyle/>
          <a:p>
            <a:pPr marL="0" marR="0" lvl="0" indent="0" algn="ctr" defTabSz="1620730" rtl="0" eaLnBrk="0" fontAlgn="base"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DIY</a:t>
            </a:r>
          </a:p>
        </p:txBody>
      </p:sp>
      <p:sp>
        <p:nvSpPr>
          <p:cNvPr id="23" name="TextBox 22">
            <a:extLst>
              <a:ext uri="{FF2B5EF4-FFF2-40B4-BE49-F238E27FC236}">
                <a16:creationId xmlns:a16="http://schemas.microsoft.com/office/drawing/2014/main" id="{E6A26A37-5579-D816-982E-E17E521344C4}"/>
              </a:ext>
            </a:extLst>
          </p:cNvPr>
          <p:cNvSpPr txBox="1"/>
          <p:nvPr/>
        </p:nvSpPr>
        <p:spPr>
          <a:xfrm>
            <a:off x="8215642" y="3762136"/>
            <a:ext cx="2536268" cy="1077218"/>
          </a:xfrm>
          <a:prstGeom prst="rect">
            <a:avLst/>
          </a:prstGeom>
          <a:noFill/>
        </p:spPr>
        <p:txBody>
          <a:bodyPr wrap="square">
            <a:spAutoFit/>
          </a:bodyPr>
          <a:lstStyle/>
          <a:p>
            <a:pPr lvl="0" algn="ctr">
              <a:defRPr/>
            </a:pPr>
            <a:r>
              <a:rPr kumimoji="0" lang="en-US" sz="1600" b="1"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Strands Agents</a:t>
            </a:r>
          </a:p>
          <a:p>
            <a:pPr lvl="0" algn="ctr">
              <a:defRPr/>
            </a:pPr>
            <a:r>
              <a:rPr lang="en-US" sz="1600" dirty="0">
                <a:solidFill>
                  <a:srgbClr val="FFFFFF"/>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rPr>
              <a:t>Simple, flexible, and lightweight o</a:t>
            </a:r>
            <a:r>
              <a:rPr kumimoji="0" lang="en-US" sz="16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pen source SDK for building agents </a:t>
            </a:r>
          </a:p>
        </p:txBody>
      </p:sp>
      <p:pic>
        <p:nvPicPr>
          <p:cNvPr id="41" name="Graphic 40" descr="Toolkit resource icon for the General Icons category.">
            <a:extLst>
              <a:ext uri="{FF2B5EF4-FFF2-40B4-BE49-F238E27FC236}">
                <a16:creationId xmlns:a16="http://schemas.microsoft.com/office/drawing/2014/main" id="{D0E65F25-FD36-78FA-C6C2-B0E99AC5764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02199" y="2850179"/>
            <a:ext cx="763152" cy="763152"/>
          </a:xfrm>
          <a:prstGeom prst="rect">
            <a:avLst/>
          </a:prstGeom>
        </p:spPr>
      </p:pic>
      <p:cxnSp>
        <p:nvCxnSpPr>
          <p:cNvPr id="5" name="Straight Arrow Connector 4">
            <a:extLst>
              <a:ext uri="{FF2B5EF4-FFF2-40B4-BE49-F238E27FC236}">
                <a16:creationId xmlns:a16="http://schemas.microsoft.com/office/drawing/2014/main" id="{925F5D1C-A734-DEE0-BA9C-21CDC24E60B0}"/>
              </a:ext>
            </a:extLst>
          </p:cNvPr>
          <p:cNvCxnSpPr>
            <a:cxnSpLocks/>
          </p:cNvCxnSpPr>
          <p:nvPr/>
        </p:nvCxnSpPr>
        <p:spPr>
          <a:xfrm>
            <a:off x="1653037" y="5576472"/>
            <a:ext cx="9004297" cy="0"/>
          </a:xfrm>
          <a:prstGeom prst="straightConnector1">
            <a:avLst/>
          </a:prstGeom>
          <a:ln w="19050">
            <a:gradFill flip="none" rotWithShape="1">
              <a:gsLst>
                <a:gs pos="0">
                  <a:srgbClr val="FF794C"/>
                </a:gs>
                <a:gs pos="54000">
                  <a:srgbClr val="FE5A85"/>
                </a:gs>
                <a:gs pos="100000">
                  <a:srgbClr val="EC1AEC"/>
                </a:gs>
              </a:gsLst>
              <a:lin ang="0" scaled="1"/>
              <a:tileRect/>
            </a:gradFill>
            <a:tailEnd type="arrow"/>
          </a:ln>
        </p:spPr>
        <p:style>
          <a:lnRef idx="1">
            <a:schemeClr val="accent2"/>
          </a:lnRef>
          <a:fillRef idx="0">
            <a:schemeClr val="accent2"/>
          </a:fillRef>
          <a:effectRef idx="0">
            <a:schemeClr val="accent2"/>
          </a:effectRef>
          <a:fontRef idx="minor">
            <a:schemeClr val="tx1"/>
          </a:fontRef>
        </p:style>
      </p:cxnSp>
      <p:sp>
        <p:nvSpPr>
          <p:cNvPr id="6" name="Text Placeholder 1">
            <a:extLst>
              <a:ext uri="{FF2B5EF4-FFF2-40B4-BE49-F238E27FC236}">
                <a16:creationId xmlns:a16="http://schemas.microsoft.com/office/drawing/2014/main" id="{2F2694BA-C2E4-2898-9B18-B21E6A0902D8}"/>
              </a:ext>
            </a:extLst>
          </p:cNvPr>
          <p:cNvSpPr txBox="1">
            <a:spLocks/>
          </p:cNvSpPr>
          <p:nvPr/>
        </p:nvSpPr>
        <p:spPr>
          <a:xfrm>
            <a:off x="1295531" y="5792651"/>
            <a:ext cx="3833394" cy="461756"/>
          </a:xfrm>
          <a:prstGeom prst="rect">
            <a:avLst/>
          </a:prstGeom>
        </p:spPr>
        <p:txBody>
          <a:bodyPr/>
          <a:lstStyle>
            <a:lvl1pPr marL="406405" indent="-406405" algn="l" defTabSz="1625620" rtl="0" eaLnBrk="1" latinLnBrk="0" hangingPunct="1">
              <a:lnSpc>
                <a:spcPct val="90000"/>
              </a:lnSpc>
              <a:spcBef>
                <a:spcPts val="1778"/>
              </a:spcBef>
              <a:buFont typeface="Arial" panose="020B0604020202020204" pitchFamily="34" charset="0"/>
              <a:buChar char="•"/>
              <a:defRPr sz="4978" kern="1200">
                <a:solidFill>
                  <a:schemeClr val="tx1"/>
                </a:solidFill>
                <a:latin typeface="+mn-lt"/>
                <a:ea typeface="+mn-ea"/>
                <a:cs typeface="+mn-cs"/>
              </a:defRPr>
            </a:lvl1pPr>
            <a:lvl2pPr marL="1219215" indent="-406405" algn="l" defTabSz="1625620" rtl="0" eaLnBrk="1" latinLnBrk="0" hangingPunct="1">
              <a:lnSpc>
                <a:spcPct val="90000"/>
              </a:lnSpc>
              <a:spcBef>
                <a:spcPts val="889"/>
              </a:spcBef>
              <a:buFont typeface="Arial" panose="020B0604020202020204" pitchFamily="34" charset="0"/>
              <a:buChar char="•"/>
              <a:defRPr sz="4267" kern="1200">
                <a:solidFill>
                  <a:schemeClr val="tx1"/>
                </a:solidFill>
                <a:latin typeface="+mn-lt"/>
                <a:ea typeface="+mn-ea"/>
                <a:cs typeface="+mn-cs"/>
              </a:defRPr>
            </a:lvl2pPr>
            <a:lvl3pPr marL="2032025" indent="-406405" algn="l" defTabSz="1625620" rtl="0" eaLnBrk="1" latinLnBrk="0" hangingPunct="1">
              <a:lnSpc>
                <a:spcPct val="90000"/>
              </a:lnSpc>
              <a:spcBef>
                <a:spcPts val="889"/>
              </a:spcBef>
              <a:buFont typeface="Arial" panose="020B0604020202020204" pitchFamily="34" charset="0"/>
              <a:buChar char="•"/>
              <a:defRPr sz="3556" kern="1200">
                <a:solidFill>
                  <a:schemeClr val="tx1"/>
                </a:solidFill>
                <a:latin typeface="+mn-lt"/>
                <a:ea typeface="+mn-ea"/>
                <a:cs typeface="+mn-cs"/>
              </a:defRPr>
            </a:lvl3pPr>
            <a:lvl4pPr marL="284483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4pPr>
            <a:lvl5pPr marL="365764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5pPr>
            <a:lvl6pPr marL="447045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6pPr>
            <a:lvl7pPr marL="528326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7pPr>
            <a:lvl8pPr marL="609607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8pPr>
            <a:lvl9pPr marL="690888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9pPr>
          </a:lstStyle>
          <a:p>
            <a:pPr marL="0" marR="0" lvl="0" indent="0" algn="ctr" defTabSz="1712630" rtl="0" eaLnBrk="1" fontAlgn="auto" latinLnBrk="0" hangingPunct="1">
              <a:lnSpc>
                <a:spcPct val="110000"/>
              </a:lnSpc>
              <a:spcBef>
                <a:spcPts val="1873"/>
              </a:spcBef>
              <a:spcAft>
                <a:spcPts val="0"/>
              </a:spcAft>
              <a:buClrTx/>
              <a:buSzTx/>
              <a:buFont typeface="Arial" panose="020B0604020202020204" pitchFamily="34" charset="0"/>
              <a:buNone/>
              <a:tabLst/>
              <a:defRPr/>
            </a:pPr>
            <a:r>
              <a:rPr kumimoji="0" lang="en-US" sz="1200" b="1" i="0" u="none" strike="noStrike" kern="1200" cap="none" spc="593" normalizeH="0" baseline="0" noProof="0" dirty="0">
                <a:ln>
                  <a:noFill/>
                </a:ln>
                <a:solidFill>
                  <a:srgbClr val="FFFFFF"/>
                </a:solidFill>
                <a:effectLst/>
                <a:uLnTx/>
                <a:uFillTx/>
                <a:latin typeface="Amazon Ember Mono" panose="020B0509020204020204" pitchFamily="49" charset="0"/>
                <a:ea typeface="Amazon Ember Mono" panose="020B0509020204020204" pitchFamily="49" charset="0"/>
                <a:cs typeface="Amazon Ember Mono" panose="020B0509020204020204" pitchFamily="49" charset="0"/>
                <a:sym typeface="Arial"/>
              </a:rPr>
              <a:t>OUT-OF-THE-BOX AGENTS</a:t>
            </a:r>
          </a:p>
        </p:txBody>
      </p:sp>
      <p:sp>
        <p:nvSpPr>
          <p:cNvPr id="7" name="Text Placeholder 1">
            <a:extLst>
              <a:ext uri="{FF2B5EF4-FFF2-40B4-BE49-F238E27FC236}">
                <a16:creationId xmlns:a16="http://schemas.microsoft.com/office/drawing/2014/main" id="{58B46CF3-B71B-D5EA-C32A-249AA708F0F0}"/>
              </a:ext>
            </a:extLst>
          </p:cNvPr>
          <p:cNvSpPr txBox="1">
            <a:spLocks/>
          </p:cNvSpPr>
          <p:nvPr/>
        </p:nvSpPr>
        <p:spPr>
          <a:xfrm>
            <a:off x="6659220" y="5836645"/>
            <a:ext cx="4429958" cy="461758"/>
          </a:xfrm>
          <a:prstGeom prst="rect">
            <a:avLst/>
          </a:prstGeom>
        </p:spPr>
        <p:txBody>
          <a:bodyPr/>
          <a:lstStyle>
            <a:lvl1pPr marL="406405" indent="-406405" algn="l" defTabSz="1625620" rtl="0" eaLnBrk="1" latinLnBrk="0" hangingPunct="1">
              <a:lnSpc>
                <a:spcPct val="90000"/>
              </a:lnSpc>
              <a:spcBef>
                <a:spcPts val="1778"/>
              </a:spcBef>
              <a:buFont typeface="Arial" panose="020B0604020202020204" pitchFamily="34" charset="0"/>
              <a:buChar char="•"/>
              <a:defRPr sz="4978" kern="1200">
                <a:solidFill>
                  <a:schemeClr val="tx1"/>
                </a:solidFill>
                <a:latin typeface="+mn-lt"/>
                <a:ea typeface="+mn-ea"/>
                <a:cs typeface="+mn-cs"/>
              </a:defRPr>
            </a:lvl1pPr>
            <a:lvl2pPr marL="1219215" indent="-406405" algn="l" defTabSz="1625620" rtl="0" eaLnBrk="1" latinLnBrk="0" hangingPunct="1">
              <a:lnSpc>
                <a:spcPct val="90000"/>
              </a:lnSpc>
              <a:spcBef>
                <a:spcPts val="889"/>
              </a:spcBef>
              <a:buFont typeface="Arial" panose="020B0604020202020204" pitchFamily="34" charset="0"/>
              <a:buChar char="•"/>
              <a:defRPr sz="4267" kern="1200">
                <a:solidFill>
                  <a:schemeClr val="tx1"/>
                </a:solidFill>
                <a:latin typeface="+mn-lt"/>
                <a:ea typeface="+mn-ea"/>
                <a:cs typeface="+mn-cs"/>
              </a:defRPr>
            </a:lvl2pPr>
            <a:lvl3pPr marL="2032025" indent="-406405" algn="l" defTabSz="1625620" rtl="0" eaLnBrk="1" latinLnBrk="0" hangingPunct="1">
              <a:lnSpc>
                <a:spcPct val="90000"/>
              </a:lnSpc>
              <a:spcBef>
                <a:spcPts val="889"/>
              </a:spcBef>
              <a:buFont typeface="Arial" panose="020B0604020202020204" pitchFamily="34" charset="0"/>
              <a:buChar char="•"/>
              <a:defRPr sz="3556" kern="1200">
                <a:solidFill>
                  <a:schemeClr val="tx1"/>
                </a:solidFill>
                <a:latin typeface="+mn-lt"/>
                <a:ea typeface="+mn-ea"/>
                <a:cs typeface="+mn-cs"/>
              </a:defRPr>
            </a:lvl3pPr>
            <a:lvl4pPr marL="284483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4pPr>
            <a:lvl5pPr marL="365764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5pPr>
            <a:lvl6pPr marL="447045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6pPr>
            <a:lvl7pPr marL="528326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7pPr>
            <a:lvl8pPr marL="609607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8pPr>
            <a:lvl9pPr marL="690888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9pPr>
          </a:lstStyle>
          <a:p>
            <a:pPr marL="0" marR="0" lvl="0" indent="0" algn="ctr" defTabSz="1712630" rtl="0" eaLnBrk="1" fontAlgn="auto" latinLnBrk="0" hangingPunct="1">
              <a:lnSpc>
                <a:spcPct val="110000"/>
              </a:lnSpc>
              <a:spcBef>
                <a:spcPts val="1873"/>
              </a:spcBef>
              <a:spcAft>
                <a:spcPts val="0"/>
              </a:spcAft>
              <a:buClrTx/>
              <a:buSzTx/>
              <a:buFont typeface="Arial" panose="020B0604020202020204" pitchFamily="34" charset="0"/>
              <a:buNone/>
              <a:tabLst/>
              <a:defRPr/>
            </a:pPr>
            <a:r>
              <a:rPr kumimoji="0" lang="en-US" sz="1200" b="1" i="0" u="none" strike="noStrike" kern="1200" cap="none" spc="593" normalizeH="0" baseline="0" noProof="0" dirty="0">
                <a:ln>
                  <a:noFill/>
                </a:ln>
                <a:solidFill>
                  <a:srgbClr val="FFFFFF"/>
                </a:solidFill>
                <a:effectLst/>
                <a:uLnTx/>
                <a:uFillTx/>
                <a:latin typeface="Amazon Ember Mono" panose="020B0509020204020204" pitchFamily="49" charset="0"/>
                <a:ea typeface="Amazon Ember Mono" panose="020B0509020204020204" pitchFamily="49" charset="0"/>
                <a:cs typeface="Amazon Ember Mono" panose="020B0509020204020204" pitchFamily="49" charset="0"/>
                <a:sym typeface="Arial"/>
              </a:rPr>
              <a:t>TOOLS FOR BUILDING AGENTS</a:t>
            </a:r>
          </a:p>
        </p:txBody>
      </p:sp>
    </p:spTree>
    <p:extLst>
      <p:ext uri="{BB962C8B-B14F-4D97-AF65-F5344CB8AC3E}">
        <p14:creationId xmlns:p14="http://schemas.microsoft.com/office/powerpoint/2010/main" val="20892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2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50"/>
                                        <p:tgtEl>
                                          <p:spTgt spid="4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3"/>
                                        </p:tgtEl>
                                        <p:attrNameLst>
                                          <p:attrName>ppt_x</p:attrName>
                                          <p:attrName>ppt_y</p:attrName>
                                        </p:attrNameLst>
                                      </p:cBhvr>
                                      <p:rCtr x="0" y="1736"/>
                                    </p:animMotion>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7"/>
                                        </p:tgtEl>
                                        <p:attrNameLst>
                                          <p:attrName>ppt_x</p:attrName>
                                          <p:attrName>ppt_y</p:attrName>
                                        </p:attrNameLst>
                                      </p:cBhvr>
                                      <p:rCtr x="0" y="-1944"/>
                                    </p:animMotion>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par>
                                <p:cTn id="26" presetID="42" presetClass="path" presetSubtype="0" decel="100000" fill="hold" grpId="1" nodeType="withEffect">
                                  <p:stCondLst>
                                    <p:cond delay="0"/>
                                  </p:stCondLst>
                                  <p:childTnLst>
                                    <p:animMotion origin="layout" path="M 1.25E-6 0.03889 L 1.25E-6 1.85185E-6 " pathEditMode="relative" rAng="0" ptsTypes="AA">
                                      <p:cBhvr>
                                        <p:cTn id="27" dur="500" fill="hold"/>
                                        <p:tgtEl>
                                          <p:spTgt spid="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3" grpId="0"/>
      <p:bldP spid="43" grpId="1"/>
      <p:bldP spid="6" grpId="0"/>
      <p:bldP spid="6" grpId="1"/>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25D18-5E9C-4F81-6B97-7ACF5080684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3210F1D-E93D-CE0A-3B57-E44F10F25801}"/>
              </a:ext>
            </a:extLst>
          </p:cNvPr>
          <p:cNvSpPr/>
          <p:nvPr/>
        </p:nvSpPr>
        <p:spPr>
          <a:xfrm>
            <a:off x="-182162" y="3875572"/>
            <a:ext cx="4743713" cy="13107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804">
              <a:lnSpc>
                <a:spcPct val="90000"/>
              </a:lnSpc>
              <a:buClr>
                <a:srgbClr val="000000"/>
              </a:buClr>
              <a:defRPr/>
            </a:pPr>
            <a:r>
              <a:rPr lang="en-US" sz="6000" kern="0" spc="-89" dirty="0">
                <a:gradFill>
                  <a:gsLst>
                    <a:gs pos="100000">
                      <a:srgbClr val="9933FF"/>
                    </a:gs>
                    <a:gs pos="0">
                      <a:srgbClr val="FE794C"/>
                    </a:gs>
                    <a:gs pos="36000">
                      <a:srgbClr val="FE3DBE"/>
                    </a:gs>
                  </a:gsLst>
                  <a:lin ang="0" scaled="0"/>
                </a:gradFill>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Arial"/>
              </a:rPr>
              <a:t>3 weeks</a:t>
            </a:r>
          </a:p>
        </p:txBody>
      </p:sp>
      <p:sp>
        <p:nvSpPr>
          <p:cNvPr id="3" name="Text Placeholder 1">
            <a:extLst>
              <a:ext uri="{FF2B5EF4-FFF2-40B4-BE49-F238E27FC236}">
                <a16:creationId xmlns:a16="http://schemas.microsoft.com/office/drawing/2014/main" id="{2079F81F-E7CE-6152-BE84-4789A4AA4E8D}"/>
              </a:ext>
            </a:extLst>
          </p:cNvPr>
          <p:cNvSpPr txBox="1">
            <a:spLocks/>
          </p:cNvSpPr>
          <p:nvPr/>
        </p:nvSpPr>
        <p:spPr>
          <a:xfrm>
            <a:off x="377180" y="5124885"/>
            <a:ext cx="3433223" cy="380165"/>
          </a:xfrm>
          <a:prstGeom prst="rect">
            <a:avLst/>
          </a:prstGeom>
        </p:spPr>
        <p:txBody>
          <a:bodyPr/>
          <a:lstStyle>
            <a:lvl1pPr marL="406405" indent="-406405" algn="l" defTabSz="1625620" rtl="0" eaLnBrk="1" latinLnBrk="0" hangingPunct="1">
              <a:lnSpc>
                <a:spcPct val="90000"/>
              </a:lnSpc>
              <a:spcBef>
                <a:spcPts val="1778"/>
              </a:spcBef>
              <a:buFont typeface="Arial" panose="020B0604020202020204" pitchFamily="34" charset="0"/>
              <a:buChar char="•"/>
              <a:defRPr sz="4978" kern="1200">
                <a:solidFill>
                  <a:schemeClr val="tx1"/>
                </a:solidFill>
                <a:latin typeface="+mn-lt"/>
                <a:ea typeface="+mn-ea"/>
                <a:cs typeface="+mn-cs"/>
              </a:defRPr>
            </a:lvl1pPr>
            <a:lvl2pPr marL="1219215" indent="-406405" algn="l" defTabSz="1625620" rtl="0" eaLnBrk="1" latinLnBrk="0" hangingPunct="1">
              <a:lnSpc>
                <a:spcPct val="90000"/>
              </a:lnSpc>
              <a:spcBef>
                <a:spcPts val="889"/>
              </a:spcBef>
              <a:buFont typeface="Arial" panose="020B0604020202020204" pitchFamily="34" charset="0"/>
              <a:buChar char="•"/>
              <a:defRPr sz="4267" kern="1200">
                <a:solidFill>
                  <a:schemeClr val="tx1"/>
                </a:solidFill>
                <a:latin typeface="+mn-lt"/>
                <a:ea typeface="+mn-ea"/>
                <a:cs typeface="+mn-cs"/>
              </a:defRPr>
            </a:lvl2pPr>
            <a:lvl3pPr marL="2032025" indent="-406405" algn="l" defTabSz="1625620" rtl="0" eaLnBrk="1" latinLnBrk="0" hangingPunct="1">
              <a:lnSpc>
                <a:spcPct val="90000"/>
              </a:lnSpc>
              <a:spcBef>
                <a:spcPts val="889"/>
              </a:spcBef>
              <a:buFont typeface="Arial" panose="020B0604020202020204" pitchFamily="34" charset="0"/>
              <a:buChar char="•"/>
              <a:defRPr sz="3556" kern="1200">
                <a:solidFill>
                  <a:schemeClr val="tx1"/>
                </a:solidFill>
                <a:latin typeface="+mn-lt"/>
                <a:ea typeface="+mn-ea"/>
                <a:cs typeface="+mn-cs"/>
              </a:defRPr>
            </a:lvl3pPr>
            <a:lvl4pPr marL="284483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4pPr>
            <a:lvl5pPr marL="365764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5pPr>
            <a:lvl6pPr marL="447045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6pPr>
            <a:lvl7pPr marL="528326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7pPr>
            <a:lvl8pPr marL="609607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8pPr>
            <a:lvl9pPr marL="690888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9pPr>
          </a:lstStyle>
          <a:p>
            <a:pPr marL="0" indent="0" algn="ctr" defTabSz="963354">
              <a:lnSpc>
                <a:spcPct val="110000"/>
              </a:lnSpc>
              <a:spcBef>
                <a:spcPts val="1054"/>
              </a:spcBef>
              <a:buNone/>
              <a:defRPr/>
            </a:pPr>
            <a:r>
              <a:rPr lang="en-US" sz="1100" b="1" spc="593"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sym typeface="Arial"/>
              </a:rPr>
              <a:t>CLI AGENTIC CHAT</a:t>
            </a:r>
          </a:p>
        </p:txBody>
      </p:sp>
      <p:sp>
        <p:nvSpPr>
          <p:cNvPr id="4" name="Rectangle 3">
            <a:extLst>
              <a:ext uri="{FF2B5EF4-FFF2-40B4-BE49-F238E27FC236}">
                <a16:creationId xmlns:a16="http://schemas.microsoft.com/office/drawing/2014/main" id="{EBD8188E-6C35-01FE-3B62-A3BFCE51BFC2}"/>
              </a:ext>
            </a:extLst>
          </p:cNvPr>
          <p:cNvSpPr/>
          <p:nvPr/>
        </p:nvSpPr>
        <p:spPr>
          <a:xfrm>
            <a:off x="3810403" y="3879653"/>
            <a:ext cx="4743713" cy="13107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804">
              <a:lnSpc>
                <a:spcPct val="90000"/>
              </a:lnSpc>
              <a:buClr>
                <a:srgbClr val="000000"/>
              </a:buClr>
              <a:defRPr/>
            </a:pPr>
            <a:r>
              <a:rPr lang="en-US" sz="6000" kern="0" spc="-89" dirty="0">
                <a:gradFill>
                  <a:gsLst>
                    <a:gs pos="100000">
                      <a:srgbClr val="9933FF"/>
                    </a:gs>
                    <a:gs pos="0">
                      <a:srgbClr val="FE794C"/>
                    </a:gs>
                    <a:gs pos="36000">
                      <a:srgbClr val="FE3DBE"/>
                    </a:gs>
                  </a:gsLst>
                  <a:lin ang="0" scaled="0"/>
                </a:gradFill>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Arial"/>
              </a:rPr>
              <a:t>4 weeks</a:t>
            </a:r>
          </a:p>
        </p:txBody>
      </p:sp>
      <p:sp>
        <p:nvSpPr>
          <p:cNvPr id="5" name="Text Placeholder 1">
            <a:extLst>
              <a:ext uri="{FF2B5EF4-FFF2-40B4-BE49-F238E27FC236}">
                <a16:creationId xmlns:a16="http://schemas.microsoft.com/office/drawing/2014/main" id="{ABC13601-A71E-B3B4-DE1F-32D609070136}"/>
              </a:ext>
            </a:extLst>
          </p:cNvPr>
          <p:cNvSpPr txBox="1">
            <a:spLocks/>
          </p:cNvSpPr>
          <p:nvPr/>
        </p:nvSpPr>
        <p:spPr>
          <a:xfrm>
            <a:off x="4295578" y="5138793"/>
            <a:ext cx="3825677" cy="380165"/>
          </a:xfrm>
          <a:prstGeom prst="rect">
            <a:avLst/>
          </a:prstGeom>
        </p:spPr>
        <p:txBody>
          <a:bodyPr/>
          <a:lstStyle>
            <a:lvl1pPr marL="406405" indent="-406405" algn="l" defTabSz="1625620" rtl="0" eaLnBrk="1" latinLnBrk="0" hangingPunct="1">
              <a:lnSpc>
                <a:spcPct val="90000"/>
              </a:lnSpc>
              <a:spcBef>
                <a:spcPts val="1778"/>
              </a:spcBef>
              <a:buFont typeface="Arial" panose="020B0604020202020204" pitchFamily="34" charset="0"/>
              <a:buChar char="•"/>
              <a:defRPr sz="4978" kern="1200">
                <a:solidFill>
                  <a:schemeClr val="tx1"/>
                </a:solidFill>
                <a:latin typeface="+mn-lt"/>
                <a:ea typeface="+mn-ea"/>
                <a:cs typeface="+mn-cs"/>
              </a:defRPr>
            </a:lvl1pPr>
            <a:lvl2pPr marL="1219215" indent="-406405" algn="l" defTabSz="1625620" rtl="0" eaLnBrk="1" latinLnBrk="0" hangingPunct="1">
              <a:lnSpc>
                <a:spcPct val="90000"/>
              </a:lnSpc>
              <a:spcBef>
                <a:spcPts val="889"/>
              </a:spcBef>
              <a:buFont typeface="Arial" panose="020B0604020202020204" pitchFamily="34" charset="0"/>
              <a:buChar char="•"/>
              <a:defRPr sz="4267" kern="1200">
                <a:solidFill>
                  <a:schemeClr val="tx1"/>
                </a:solidFill>
                <a:latin typeface="+mn-lt"/>
                <a:ea typeface="+mn-ea"/>
                <a:cs typeface="+mn-cs"/>
              </a:defRPr>
            </a:lvl2pPr>
            <a:lvl3pPr marL="2032025" indent="-406405" algn="l" defTabSz="1625620" rtl="0" eaLnBrk="1" latinLnBrk="0" hangingPunct="1">
              <a:lnSpc>
                <a:spcPct val="90000"/>
              </a:lnSpc>
              <a:spcBef>
                <a:spcPts val="889"/>
              </a:spcBef>
              <a:buFont typeface="Arial" panose="020B0604020202020204" pitchFamily="34" charset="0"/>
              <a:buChar char="•"/>
              <a:defRPr sz="3556" kern="1200">
                <a:solidFill>
                  <a:schemeClr val="tx1"/>
                </a:solidFill>
                <a:latin typeface="+mn-lt"/>
                <a:ea typeface="+mn-ea"/>
                <a:cs typeface="+mn-cs"/>
              </a:defRPr>
            </a:lvl3pPr>
            <a:lvl4pPr marL="284483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4pPr>
            <a:lvl5pPr marL="365764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5pPr>
            <a:lvl6pPr marL="447045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6pPr>
            <a:lvl7pPr marL="528326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7pPr>
            <a:lvl8pPr marL="609607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8pPr>
            <a:lvl9pPr marL="690888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9pPr>
          </a:lstStyle>
          <a:p>
            <a:pPr marL="0" indent="0" algn="ctr" defTabSz="963354">
              <a:lnSpc>
                <a:spcPct val="110000"/>
              </a:lnSpc>
              <a:spcBef>
                <a:spcPts val="1054"/>
              </a:spcBef>
              <a:buNone/>
              <a:defRPr/>
            </a:pPr>
            <a:r>
              <a:rPr lang="en-US" sz="1100" b="1" spc="593"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sym typeface="Arial"/>
              </a:rPr>
              <a:t>AGENT CODING EXPERIENCE</a:t>
            </a:r>
          </a:p>
        </p:txBody>
      </p:sp>
      <p:sp>
        <p:nvSpPr>
          <p:cNvPr id="7" name="Rectangle 6">
            <a:extLst>
              <a:ext uri="{FF2B5EF4-FFF2-40B4-BE49-F238E27FC236}">
                <a16:creationId xmlns:a16="http://schemas.microsoft.com/office/drawing/2014/main" id="{6D89C8A1-181D-924D-E0E1-FA2F11B3A73E}"/>
              </a:ext>
            </a:extLst>
          </p:cNvPr>
          <p:cNvSpPr/>
          <p:nvPr/>
        </p:nvSpPr>
        <p:spPr>
          <a:xfrm>
            <a:off x="7716709" y="3879653"/>
            <a:ext cx="4743713" cy="13107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04804">
              <a:lnSpc>
                <a:spcPct val="90000"/>
              </a:lnSpc>
              <a:buClr>
                <a:srgbClr val="000000"/>
              </a:buClr>
              <a:defRPr/>
            </a:pPr>
            <a:r>
              <a:rPr lang="en-US" sz="6000" kern="0" spc="-89" dirty="0">
                <a:gradFill>
                  <a:gsLst>
                    <a:gs pos="100000">
                      <a:srgbClr val="9933FF"/>
                    </a:gs>
                    <a:gs pos="0">
                      <a:srgbClr val="FE794C"/>
                    </a:gs>
                    <a:gs pos="36000">
                      <a:srgbClr val="FE3DBE"/>
                    </a:gs>
                  </a:gsLst>
                  <a:lin ang="0" scaled="0"/>
                </a:gradFill>
                <a:latin typeface="Amazon Ember Display Light" panose="020F0403020204020204" pitchFamily="34" charset="0"/>
                <a:ea typeface="Amazon Ember Display Light" panose="020F0403020204020204" pitchFamily="34" charset="0"/>
                <a:cs typeface="Amazon Ember Display Light" panose="020F0403020204020204" pitchFamily="34" charset="0"/>
                <a:sym typeface="Arial"/>
              </a:rPr>
              <a:t>6 weeks</a:t>
            </a:r>
          </a:p>
        </p:txBody>
      </p:sp>
      <p:sp>
        <p:nvSpPr>
          <p:cNvPr id="9" name="Text Placeholder 1">
            <a:extLst>
              <a:ext uri="{FF2B5EF4-FFF2-40B4-BE49-F238E27FC236}">
                <a16:creationId xmlns:a16="http://schemas.microsoft.com/office/drawing/2014/main" id="{2D01404C-DEE3-6485-CF65-13A13A1CCF25}"/>
              </a:ext>
            </a:extLst>
          </p:cNvPr>
          <p:cNvSpPr txBox="1">
            <a:spLocks/>
          </p:cNvSpPr>
          <p:nvPr/>
        </p:nvSpPr>
        <p:spPr>
          <a:xfrm>
            <a:off x="8371954" y="5124885"/>
            <a:ext cx="3433223" cy="380165"/>
          </a:xfrm>
          <a:prstGeom prst="rect">
            <a:avLst/>
          </a:prstGeom>
        </p:spPr>
        <p:txBody>
          <a:bodyPr/>
          <a:lstStyle>
            <a:lvl1pPr marL="406405" indent="-406405" algn="l" defTabSz="1625620" rtl="0" eaLnBrk="1" latinLnBrk="0" hangingPunct="1">
              <a:lnSpc>
                <a:spcPct val="90000"/>
              </a:lnSpc>
              <a:spcBef>
                <a:spcPts val="1778"/>
              </a:spcBef>
              <a:buFont typeface="Arial" panose="020B0604020202020204" pitchFamily="34" charset="0"/>
              <a:buChar char="•"/>
              <a:defRPr sz="4978" kern="1200">
                <a:solidFill>
                  <a:schemeClr val="tx1"/>
                </a:solidFill>
                <a:latin typeface="+mn-lt"/>
                <a:ea typeface="+mn-ea"/>
                <a:cs typeface="+mn-cs"/>
              </a:defRPr>
            </a:lvl1pPr>
            <a:lvl2pPr marL="1219215" indent="-406405" algn="l" defTabSz="1625620" rtl="0" eaLnBrk="1" latinLnBrk="0" hangingPunct="1">
              <a:lnSpc>
                <a:spcPct val="90000"/>
              </a:lnSpc>
              <a:spcBef>
                <a:spcPts val="889"/>
              </a:spcBef>
              <a:buFont typeface="Arial" panose="020B0604020202020204" pitchFamily="34" charset="0"/>
              <a:buChar char="•"/>
              <a:defRPr sz="4267" kern="1200">
                <a:solidFill>
                  <a:schemeClr val="tx1"/>
                </a:solidFill>
                <a:latin typeface="+mn-lt"/>
                <a:ea typeface="+mn-ea"/>
                <a:cs typeface="+mn-cs"/>
              </a:defRPr>
            </a:lvl2pPr>
            <a:lvl3pPr marL="2032025" indent="-406405" algn="l" defTabSz="1625620" rtl="0" eaLnBrk="1" latinLnBrk="0" hangingPunct="1">
              <a:lnSpc>
                <a:spcPct val="90000"/>
              </a:lnSpc>
              <a:spcBef>
                <a:spcPts val="889"/>
              </a:spcBef>
              <a:buFont typeface="Arial" panose="020B0604020202020204" pitchFamily="34" charset="0"/>
              <a:buChar char="•"/>
              <a:defRPr sz="3556" kern="1200">
                <a:solidFill>
                  <a:schemeClr val="tx1"/>
                </a:solidFill>
                <a:latin typeface="+mn-lt"/>
                <a:ea typeface="+mn-ea"/>
                <a:cs typeface="+mn-cs"/>
              </a:defRPr>
            </a:lvl3pPr>
            <a:lvl4pPr marL="284483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4pPr>
            <a:lvl5pPr marL="365764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5pPr>
            <a:lvl6pPr marL="447045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6pPr>
            <a:lvl7pPr marL="528326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7pPr>
            <a:lvl8pPr marL="609607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8pPr>
            <a:lvl9pPr marL="6908886" indent="-406405" algn="l" defTabSz="1625620"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9pPr>
          </a:lstStyle>
          <a:p>
            <a:pPr marL="0" indent="0" algn="ctr" defTabSz="963354">
              <a:lnSpc>
                <a:spcPct val="110000"/>
              </a:lnSpc>
              <a:spcBef>
                <a:spcPts val="1054"/>
              </a:spcBef>
              <a:buNone/>
              <a:defRPr/>
            </a:pPr>
            <a:r>
              <a:rPr lang="en-US" sz="1100" b="1" spc="593" dirty="0">
                <a:solidFill>
                  <a:srgbClr val="FFFFFF"/>
                </a:solidFill>
                <a:latin typeface="Amazon Ember Mono" panose="020B0509020204020204" pitchFamily="49" charset="0"/>
                <a:ea typeface="Amazon Ember Mono" panose="020B0509020204020204" pitchFamily="49" charset="0"/>
                <a:cs typeface="Amazon Ember Mono" panose="020B0509020204020204" pitchFamily="49" charset="0"/>
                <a:sym typeface="Arial"/>
              </a:rPr>
              <a:t>AGENTS IN GITLAB DUO</a:t>
            </a:r>
          </a:p>
        </p:txBody>
      </p:sp>
      <p:cxnSp>
        <p:nvCxnSpPr>
          <p:cNvPr id="11" name="Straight Connector 10">
            <a:extLst>
              <a:ext uri="{FF2B5EF4-FFF2-40B4-BE49-F238E27FC236}">
                <a16:creationId xmlns:a16="http://schemas.microsoft.com/office/drawing/2014/main" id="{F7BDB368-8606-813D-0E59-D309D1E4ADC7}"/>
              </a:ext>
            </a:extLst>
          </p:cNvPr>
          <p:cNvCxnSpPr>
            <a:cxnSpLocks/>
          </p:cNvCxnSpPr>
          <p:nvPr/>
        </p:nvCxnSpPr>
        <p:spPr>
          <a:xfrm>
            <a:off x="4159913" y="3621439"/>
            <a:ext cx="0" cy="2614421"/>
          </a:xfrm>
          <a:prstGeom prst="line">
            <a:avLst/>
          </a:prstGeom>
          <a:ln w="19050" cap="rnd">
            <a:gradFill>
              <a:gsLst>
                <a:gs pos="12000">
                  <a:schemeClr val="tx1">
                    <a:alpha val="0"/>
                  </a:schemeClr>
                </a:gs>
                <a:gs pos="32000">
                  <a:schemeClr val="tx1"/>
                </a:gs>
                <a:gs pos="71000">
                  <a:schemeClr val="tx1"/>
                </a:gs>
                <a:gs pos="9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0C809A-F7FD-1BAB-E702-B399F8D22A02}"/>
              </a:ext>
            </a:extLst>
          </p:cNvPr>
          <p:cNvCxnSpPr>
            <a:cxnSpLocks/>
          </p:cNvCxnSpPr>
          <p:nvPr/>
        </p:nvCxnSpPr>
        <p:spPr>
          <a:xfrm>
            <a:off x="8204699" y="3621439"/>
            <a:ext cx="0" cy="2614421"/>
          </a:xfrm>
          <a:prstGeom prst="line">
            <a:avLst/>
          </a:prstGeom>
          <a:ln w="19050" cap="rnd">
            <a:gradFill>
              <a:gsLst>
                <a:gs pos="12000">
                  <a:schemeClr val="tx1">
                    <a:alpha val="0"/>
                  </a:schemeClr>
                </a:gs>
                <a:gs pos="32000">
                  <a:schemeClr val="tx1"/>
                </a:gs>
                <a:gs pos="71000">
                  <a:schemeClr val="tx1"/>
                </a:gs>
                <a:gs pos="90000">
                  <a:schemeClr val="tx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 Placeholder 3">
            <a:extLst>
              <a:ext uri="{FF2B5EF4-FFF2-40B4-BE49-F238E27FC236}">
                <a16:creationId xmlns:a16="http://schemas.microsoft.com/office/drawing/2014/main" id="{1315BF84-21BA-C7F9-8954-DE50B381EDC8}"/>
              </a:ext>
            </a:extLst>
          </p:cNvPr>
          <p:cNvSpPr txBox="1">
            <a:spLocks/>
          </p:cNvSpPr>
          <p:nvPr/>
        </p:nvSpPr>
        <p:spPr>
          <a:xfrm>
            <a:off x="1081050" y="1409820"/>
            <a:ext cx="10029900" cy="1503060"/>
          </a:xfrm>
          <a:prstGeom prst="rect">
            <a:avLst/>
          </a:prstGeom>
        </p:spPr>
        <p:txBody>
          <a:bodyPr anchor="ct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ctr">
              <a:buClr>
                <a:srgbClr val="FFFFFF"/>
              </a:buClr>
              <a:buNone/>
              <a:defRPr/>
            </a:pPr>
            <a:r>
              <a:rPr lang="en-US" sz="5400"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Using the </a:t>
            </a:r>
            <a:r>
              <a:rPr lang="en-US" sz="4000" b="1" dirty="0">
                <a:latin typeface="Amazon Ember" panose="020B0603020204020204" pitchFamily="34" charset="0"/>
                <a:ea typeface="Amazon Ember" panose="020B0603020204020204" pitchFamily="34" charset="0"/>
                <a:cs typeface="Amazon Ember" panose="020B0603020204020204" pitchFamily="34" charset="0"/>
              </a:rPr>
              <a:t>Strands Agents SDK</a:t>
            </a:r>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 the Amazon Q Developer team is building and launching agentic products that previously took months in a matter of weeks.</a:t>
            </a:r>
            <a:r>
              <a:rPr lang="en-US" sz="5400" b="1"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2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073364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0"/>
                                  </p:stCondLst>
                                  <p:childTnLst>
                                    <p:animMotion origin="layout" path="M -3.75E-6 -0.03472 L -3.75E-6 1.85185E-6 " pathEditMode="relative" rAng="0" ptsTypes="AA">
                                      <p:cBhvr>
                                        <p:cTn id="9" dur="500" fill="hold"/>
                                        <p:tgtEl>
                                          <p:spTgt spid="6"/>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4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50"/>
                                        <p:tgtEl>
                                          <p:spTgt spid="4"/>
                                        </p:tgtEl>
                                      </p:cBhvr>
                                    </p:animEffect>
                                  </p:childTnLst>
                                </p:cTn>
                              </p:par>
                              <p:par>
                                <p:cTn id="23" presetID="42" presetClass="path" presetSubtype="0" decel="100000" fill="hold" grpId="1" nodeType="withEffect">
                                  <p:stCondLst>
                                    <p:cond delay="400"/>
                                  </p:stCondLst>
                                  <p:childTnLst>
                                    <p:animMotion origin="layout" path="M 1.25E-6 0.03889 L 1.25E-6 1.85185E-6 " pathEditMode="relative" rAng="0" ptsTypes="AA">
                                      <p:cBhvr>
                                        <p:cTn id="24" dur="500" fill="hold"/>
                                        <p:tgtEl>
                                          <p:spTgt spid="4"/>
                                        </p:tgtEl>
                                        <p:attrNameLst>
                                          <p:attrName>ppt_x</p:attrName>
                                          <p:attrName>ppt_y</p:attrName>
                                        </p:attrNameLst>
                                      </p:cBhvr>
                                      <p:rCtr x="0" y="-1944"/>
                                    </p:animMotion>
                                  </p:childTnLst>
                                </p:cTn>
                              </p:par>
                              <p:par>
                                <p:cTn id="25" presetID="10" presetClass="entr" presetSubtype="0" fill="hold" grpId="0" nodeType="withEffect">
                                  <p:stCondLst>
                                    <p:cond delay="4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p:stCondLst>
                                    <p:cond delay="400"/>
                                  </p:stCondLst>
                                  <p:childTnLst>
                                    <p:animMotion origin="layout" path="M 1.25E-6 0.03889 L 1.25E-6 1.85185E-6 " pathEditMode="relative" rAng="0" ptsTypes="AA">
                                      <p:cBhvr>
                                        <p:cTn id="29" dur="500" fill="hold"/>
                                        <p:tgtEl>
                                          <p:spTgt spid="5"/>
                                        </p:tgtEl>
                                        <p:attrNameLst>
                                          <p:attrName>ppt_x</p:attrName>
                                          <p:attrName>ppt_y</p:attrName>
                                        </p:attrNameLst>
                                      </p:cBhvr>
                                      <p:rCtr x="0" y="-1944"/>
                                    </p:animMotion>
                                  </p:childTnLst>
                                </p:cTn>
                              </p:par>
                              <p:par>
                                <p:cTn id="30" presetID="10" presetClass="entr" presetSubtype="0" fill="hold" grpId="0" nodeType="withEffect">
                                  <p:stCondLst>
                                    <p:cond delay="8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50"/>
                                        <p:tgtEl>
                                          <p:spTgt spid="7"/>
                                        </p:tgtEl>
                                      </p:cBhvr>
                                    </p:animEffect>
                                  </p:childTnLst>
                                </p:cTn>
                              </p:par>
                              <p:par>
                                <p:cTn id="33" presetID="42" presetClass="path" presetSubtype="0" decel="100000" fill="hold" grpId="1" nodeType="withEffect">
                                  <p:stCondLst>
                                    <p:cond delay="800"/>
                                  </p:stCondLst>
                                  <p:childTnLst>
                                    <p:animMotion origin="layout" path="M 1.25E-6 0.03889 L 1.25E-6 1.85185E-6 " pathEditMode="relative" rAng="0" ptsTypes="AA">
                                      <p:cBhvr>
                                        <p:cTn id="34" dur="500" fill="hold"/>
                                        <p:tgtEl>
                                          <p:spTgt spid="7"/>
                                        </p:tgtEl>
                                        <p:attrNameLst>
                                          <p:attrName>ppt_x</p:attrName>
                                          <p:attrName>ppt_y</p:attrName>
                                        </p:attrNameLst>
                                      </p:cBhvr>
                                      <p:rCtr x="0" y="-1944"/>
                                    </p:animMotion>
                                  </p:childTnLst>
                                </p:cTn>
                              </p:par>
                              <p:par>
                                <p:cTn id="35" presetID="10" presetClass="entr" presetSubtype="0" fill="hold" grpId="0" nodeType="withEffect">
                                  <p:stCondLst>
                                    <p:cond delay="8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childTnLst>
                                </p:cTn>
                              </p:par>
                              <p:par>
                                <p:cTn id="38" presetID="42" presetClass="path" presetSubtype="0" decel="100000" fill="hold" grpId="1" nodeType="withEffect">
                                  <p:stCondLst>
                                    <p:cond delay="800"/>
                                  </p:stCondLst>
                                  <p:childTnLst>
                                    <p:animMotion origin="layout" path="M 1.25E-6 0.03889 L 1.25E-6 1.85185E-6 " pathEditMode="relative" rAng="0" ptsTypes="AA">
                                      <p:cBhvr>
                                        <p:cTn id="39" dur="500" fill="hold"/>
                                        <p:tgtEl>
                                          <p:spTgt spid="9"/>
                                        </p:tgtEl>
                                        <p:attrNameLst>
                                          <p:attrName>ppt_x</p:attrName>
                                          <p:attrName>ppt_y</p:attrName>
                                        </p:attrNameLst>
                                      </p:cBhvr>
                                      <p:rCtr x="0" y="-1944"/>
                                    </p:animMotion>
                                  </p:childTnLst>
                                </p:cTn>
                              </p:par>
                              <p:par>
                                <p:cTn id="40" presetID="10" presetClass="entr" presetSubtype="0" fill="hold" nodeType="withEffect">
                                  <p:stCondLst>
                                    <p:cond delay="2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250"/>
                                        <p:tgtEl>
                                          <p:spTgt spid="11"/>
                                        </p:tgtEl>
                                      </p:cBhvr>
                                    </p:animEffect>
                                  </p:childTnLst>
                                </p:cTn>
                              </p:par>
                              <p:par>
                                <p:cTn id="43" presetID="42" presetClass="path" presetSubtype="0" decel="100000" fill="hold" nodeType="withEffect">
                                  <p:stCondLst>
                                    <p:cond delay="200"/>
                                  </p:stCondLst>
                                  <p:childTnLst>
                                    <p:animMotion origin="layout" path="M 1.25E-6 0.03889 L 1.25E-6 1.85185E-6 " pathEditMode="relative" rAng="0" ptsTypes="AA">
                                      <p:cBhvr>
                                        <p:cTn id="44" dur="500" fill="hold"/>
                                        <p:tgtEl>
                                          <p:spTgt spid="11"/>
                                        </p:tgtEl>
                                        <p:attrNameLst>
                                          <p:attrName>ppt_x</p:attrName>
                                          <p:attrName>ppt_y</p:attrName>
                                        </p:attrNameLst>
                                      </p:cBhvr>
                                      <p:rCtr x="0" y="-1944"/>
                                    </p:animMotion>
                                  </p:childTnLst>
                                </p:cTn>
                              </p:par>
                              <p:par>
                                <p:cTn id="45" presetID="10" presetClass="entr" presetSubtype="0" fill="hold" nodeType="withEffect">
                                  <p:stCondLst>
                                    <p:cond delay="6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50"/>
                                        <p:tgtEl>
                                          <p:spTgt spid="14"/>
                                        </p:tgtEl>
                                      </p:cBhvr>
                                    </p:animEffect>
                                  </p:childTnLst>
                                </p:cTn>
                              </p:par>
                              <p:par>
                                <p:cTn id="48" presetID="42" presetClass="path" presetSubtype="0" decel="100000" fill="hold" nodeType="withEffect">
                                  <p:stCondLst>
                                    <p:cond delay="600"/>
                                  </p:stCondLst>
                                  <p:childTnLst>
                                    <p:animMotion origin="layout" path="M 1.25E-6 0.03889 L 1.25E-6 1.85185E-6 " pathEditMode="relative" rAng="0" ptsTypes="AA">
                                      <p:cBhvr>
                                        <p:cTn id="49"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7" grpId="0"/>
      <p:bldP spid="7" grpId="1"/>
      <p:bldP spid="9" grpId="0"/>
      <p:bldP spid="9" grpId="1"/>
      <p:bldP spid="6" grpId="0"/>
      <p:bldP spid="6"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AWS re:Invent">
  <a:themeElements>
    <a:clrScheme name="Custom 29">
      <a:dk1>
        <a:srgbClr val="000000"/>
      </a:dk1>
      <a:lt1>
        <a:srgbClr val="FFFFFF"/>
      </a:lt1>
      <a:dk2>
        <a:srgbClr val="09051B"/>
      </a:dk2>
      <a:lt2>
        <a:srgbClr val="F2F4F4"/>
      </a:lt2>
      <a:accent1>
        <a:srgbClr val="0EEDAF"/>
      </a:accent1>
      <a:accent2>
        <a:srgbClr val="F2FF85"/>
      </a:accent2>
      <a:accent3>
        <a:srgbClr val="FF706E"/>
      </a:accent3>
      <a:accent4>
        <a:srgbClr val="FF00F7"/>
      </a:accent4>
      <a:accent5>
        <a:srgbClr val="BC007A"/>
      </a:accent5>
      <a:accent6>
        <a:srgbClr val="2C0152"/>
      </a:accent6>
      <a:hlink>
        <a:srgbClr val="2E77FA"/>
      </a:hlink>
      <a:folHlink>
        <a:srgbClr val="2E77FA"/>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custClrLst>
    <a:custClr name="Yellow-Orange">
      <a:srgbClr val="FF901E"/>
    </a:custClr>
    <a:custClr name="Bright Red">
      <a:srgbClr val="FF316E"/>
    </a:custClr>
    <a:custClr name="Plum">
      <a:srgbClr val="480046"/>
    </a:custClr>
    <a:custClr name="Blue">
      <a:srgbClr val="0019C8"/>
    </a:custClr>
    <a:custClr name="Sky Blue (hyperlink)">
      <a:srgbClr val="0061FF"/>
    </a:custClr>
  </a:custClrLst>
  <a:extLst>
    <a:ext uri="{05A4C25C-085E-4340-85A3-A5531E510DB2}">
      <thm15:themeFamily xmlns:thm15="http://schemas.microsoft.com/office/thememl/2012/main" name="Presentation8" id="{C1C046C8-FEEB-F544-8F0D-279D91C77DC6}" vid="{7507A532-FAD7-8D4B-8C53-D4B285E4155D}"/>
    </a:ext>
  </a:extLst>
</a:theme>
</file>

<file path=ppt/theme/theme3.xml><?xml version="1.0" encoding="utf-8"?>
<a:theme xmlns:a="http://schemas.openxmlformats.org/drawingml/2006/main" name="1_AWS re:Invent">
  <a:themeElements>
    <a:clrScheme name="Custom 29">
      <a:dk1>
        <a:srgbClr val="000000"/>
      </a:dk1>
      <a:lt1>
        <a:srgbClr val="FFFFFF"/>
      </a:lt1>
      <a:dk2>
        <a:srgbClr val="09051B"/>
      </a:dk2>
      <a:lt2>
        <a:srgbClr val="F2F4F4"/>
      </a:lt2>
      <a:accent1>
        <a:srgbClr val="0EEDAF"/>
      </a:accent1>
      <a:accent2>
        <a:srgbClr val="F2FF85"/>
      </a:accent2>
      <a:accent3>
        <a:srgbClr val="FF706E"/>
      </a:accent3>
      <a:accent4>
        <a:srgbClr val="FF00F7"/>
      </a:accent4>
      <a:accent5>
        <a:srgbClr val="BC007A"/>
      </a:accent5>
      <a:accent6>
        <a:srgbClr val="2C0152"/>
      </a:accent6>
      <a:hlink>
        <a:srgbClr val="2E77FA"/>
      </a:hlink>
      <a:folHlink>
        <a:srgbClr val="2E77FA"/>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custClrLst>
    <a:custClr name="Yellow-Orange">
      <a:srgbClr val="FF901E"/>
    </a:custClr>
    <a:custClr name="Bright Red">
      <a:srgbClr val="FF316E"/>
    </a:custClr>
    <a:custClr name="Plum">
      <a:srgbClr val="480046"/>
    </a:custClr>
    <a:custClr name="Blue">
      <a:srgbClr val="0019C8"/>
    </a:custClr>
    <a:custClr name="Sky Blue (hyperlink)">
      <a:srgbClr val="0061FF"/>
    </a:custClr>
  </a:custClrLst>
  <a:extLst>
    <a:ext uri="{05A4C25C-085E-4340-85A3-A5531E510DB2}">
      <thm15:themeFamily xmlns:thm15="http://schemas.microsoft.com/office/thememl/2012/main" name="Presentation8" id="{C1C046C8-FEEB-F544-8F0D-279D91C77DC6}" vid="{7507A532-FAD7-8D4B-8C53-D4B285E4155D}"/>
    </a:ext>
  </a:extLst>
</a:theme>
</file>

<file path=ppt/theme/theme4.xml><?xml version="1.0" encoding="utf-8"?>
<a:theme xmlns:a="http://schemas.openxmlformats.org/drawingml/2006/main" name="2_AWS re:Invent">
  <a:themeElements>
    <a:clrScheme name="Custom 29">
      <a:dk1>
        <a:srgbClr val="000000"/>
      </a:dk1>
      <a:lt1>
        <a:srgbClr val="FFFFFF"/>
      </a:lt1>
      <a:dk2>
        <a:srgbClr val="09051B"/>
      </a:dk2>
      <a:lt2>
        <a:srgbClr val="F2F4F4"/>
      </a:lt2>
      <a:accent1>
        <a:srgbClr val="0EEDAF"/>
      </a:accent1>
      <a:accent2>
        <a:srgbClr val="F2FF85"/>
      </a:accent2>
      <a:accent3>
        <a:srgbClr val="FF706E"/>
      </a:accent3>
      <a:accent4>
        <a:srgbClr val="FF00F7"/>
      </a:accent4>
      <a:accent5>
        <a:srgbClr val="BC007A"/>
      </a:accent5>
      <a:accent6>
        <a:srgbClr val="2C0152"/>
      </a:accent6>
      <a:hlink>
        <a:srgbClr val="2E77FA"/>
      </a:hlink>
      <a:folHlink>
        <a:srgbClr val="2E77FA"/>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custClrLst>
    <a:custClr name="Yellow-Orange">
      <a:srgbClr val="FF901E"/>
    </a:custClr>
    <a:custClr name="Bright Red">
      <a:srgbClr val="FF316E"/>
    </a:custClr>
    <a:custClr name="Plum">
      <a:srgbClr val="480046"/>
    </a:custClr>
    <a:custClr name="Blue">
      <a:srgbClr val="0019C8"/>
    </a:custClr>
    <a:custClr name="Sky Blue (hyperlink)">
      <a:srgbClr val="0061FF"/>
    </a:custClr>
  </a:custClrLst>
  <a:extLst>
    <a:ext uri="{05A4C25C-085E-4340-85A3-A5531E510DB2}">
      <thm15:themeFamily xmlns:thm15="http://schemas.microsoft.com/office/thememl/2012/main" name="Presentation8" id="{C1C046C8-FEEB-F544-8F0D-279D91C77DC6}" vid="{7507A532-FAD7-8D4B-8C53-D4B285E4155D}"/>
    </a:ext>
  </a:extLst>
</a:theme>
</file>

<file path=ppt/theme/theme5.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3" id="{D3E25798-826D-4808-BB12-4648A1326D58}" vid="{F18C1897-6802-49EE-85A0-91A90764CDE8}"/>
    </a:ext>
  </a:extLst>
</a:theme>
</file>

<file path=ppt/theme/theme6.xml><?xml version="1.0" encoding="utf-8"?>
<a:theme xmlns:a="http://schemas.openxmlformats.org/drawingml/2006/main" name="1_AWS Confidential Light">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Ember Heavy and Ember">
      <a:majorFont>
        <a:latin typeface="Amazon Ember Displa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2" id="{9669ED17-9462-D14C-B6E5-447B788E9B2B}" vid="{91E6B8BE-7767-2D49-A594-4B5A32E9F08B}"/>
    </a:ext>
  </a:extLst>
</a:theme>
</file>

<file path=ppt/theme/theme7.xml><?xml version="1.0" encoding="utf-8"?>
<a:theme xmlns:a="http://schemas.openxmlformats.org/drawingml/2006/main" name="2_AWS Confidential Light">
  <a:themeElements>
    <a:clrScheme name="Custom 12">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000000"/>
      </a:hlink>
      <a:folHlink>
        <a:srgbClr val="000000"/>
      </a:folHlink>
    </a:clrScheme>
    <a:fontScheme name="Amazon">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2" id="{9669ED17-9462-D14C-B6E5-447B788E9B2B}" vid="{91E6B8BE-7767-2D49-A594-4B5A32E9F08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themeOverride>
</file>

<file path=docProps/app.xml><?xml version="1.0" encoding="utf-8"?>
<Properties xmlns="http://schemas.openxmlformats.org/officeDocument/2006/extended-properties" xmlns:vt="http://schemas.openxmlformats.org/officeDocument/2006/docPropsVTypes">
  <TotalTime>40297</TotalTime>
  <Words>1495</Words>
  <Application>Microsoft Macintosh PowerPoint</Application>
  <PresentationFormat>Widescreen</PresentationFormat>
  <Paragraphs>195</Paragraphs>
  <Slides>24</Slides>
  <Notes>18</Notes>
  <HiddenSlides>1</HiddenSlides>
  <MMClips>0</MMClips>
  <ScaleCrop>false</ScaleCrop>
  <HeadingPairs>
    <vt:vector size="8" baseType="variant">
      <vt:variant>
        <vt:lpstr>Fonts Used</vt:lpstr>
      </vt:variant>
      <vt:variant>
        <vt:i4>17</vt:i4>
      </vt:variant>
      <vt:variant>
        <vt:lpstr>Theme</vt:lpstr>
      </vt:variant>
      <vt:variant>
        <vt:i4>7</vt:i4>
      </vt:variant>
      <vt:variant>
        <vt:lpstr>Embedded OLE Servers</vt:lpstr>
      </vt:variant>
      <vt:variant>
        <vt:i4>1</vt:i4>
      </vt:variant>
      <vt:variant>
        <vt:lpstr>Slide Titles</vt:lpstr>
      </vt:variant>
      <vt:variant>
        <vt:i4>24</vt:i4>
      </vt:variant>
    </vt:vector>
  </HeadingPairs>
  <TitlesOfParts>
    <vt:vector size="49" baseType="lpstr">
      <vt:lpstr>Amazon Ember</vt:lpstr>
      <vt:lpstr>Amazon Ember Display</vt:lpstr>
      <vt:lpstr>Amazon Ember Display Heavy</vt:lpstr>
      <vt:lpstr>Amazon Ember Display Light</vt:lpstr>
      <vt:lpstr>Amazon Ember Light</vt:lpstr>
      <vt:lpstr>Amazon Ember Mono</vt:lpstr>
      <vt:lpstr>Amazon Ember Thin</vt:lpstr>
      <vt:lpstr>Aptos</vt:lpstr>
      <vt:lpstr>Arial</vt:lpstr>
      <vt:lpstr>Arial Nova Cond</vt:lpstr>
      <vt:lpstr>Avenir</vt:lpstr>
      <vt:lpstr>Calibri</vt:lpstr>
      <vt:lpstr>Consolas</vt:lpstr>
      <vt:lpstr>Lucida Console</vt:lpstr>
      <vt:lpstr>Slack-Lato</vt:lpstr>
      <vt:lpstr>Symbol</vt:lpstr>
      <vt:lpstr>Wingdings</vt:lpstr>
      <vt:lpstr>4_AWS Brand Template_Dark</vt:lpstr>
      <vt:lpstr>AWS re:Invent</vt:lpstr>
      <vt:lpstr>1_AWS re:Invent</vt:lpstr>
      <vt:lpstr>2_AWS re:Invent</vt:lpstr>
      <vt:lpstr>AWS Confidential Light</vt:lpstr>
      <vt:lpstr>1_AWS Confidential Light</vt:lpstr>
      <vt:lpstr>2_AWS Confidential Light</vt:lpstr>
      <vt:lpstr>think-cell Slide</vt:lpstr>
      <vt:lpstr>PowerPoint Presentation</vt:lpstr>
      <vt:lpstr>Strands Agents </vt:lpstr>
      <vt:lpstr>PowerPoint Presentation</vt:lpstr>
      <vt:lpstr>The reality of building AI agents</vt:lpstr>
      <vt:lpstr>There’s a better 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Appendix</vt:lpstr>
      <vt:lpstr>Deep dive</vt:lpstr>
      <vt:lpstr>Agentic Loop </vt:lpstr>
      <vt:lpstr>Model agnostic</vt:lpstr>
      <vt:lpstr>Deploy anywhere</vt:lpstr>
      <vt:lpstr>Broad selection of tools</vt:lpstr>
      <vt:lpstr>Highly flexible</vt:lpstr>
      <vt:lpstr>Seamless integrations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Griswold, Haidee</dc:creator>
  <cp:lastModifiedBy>Amanda Lester</cp:lastModifiedBy>
  <cp:revision>437</cp:revision>
  <dcterms:created xsi:type="dcterms:W3CDTF">2025-02-19T23:07:04Z</dcterms:created>
  <dcterms:modified xsi:type="dcterms:W3CDTF">2025-05-16T18:08:12Z</dcterms:modified>
</cp:coreProperties>
</file>